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6148120fb24e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2739664a0d410f"/>
  </p:sldMasterIdLst>
  <p:sldIdLst>
    <p:sldId xmlns:r="http://schemas.openxmlformats.org/officeDocument/2006/relationships" id="256" r:id="R5aa542af99624587"/>
    <p:sldId xmlns:r="http://schemas.openxmlformats.org/officeDocument/2006/relationships" id="257" r:id="R026f9eed713d40b5"/>
    <p:sldId xmlns:r="http://schemas.openxmlformats.org/officeDocument/2006/relationships" id="258" r:id="Ra8a0268299214042"/>
    <p:sldId xmlns:r="http://schemas.openxmlformats.org/officeDocument/2006/relationships" id="259" r:id="R6e87b0133eb948af"/>
    <p:sldId xmlns:r="http://schemas.openxmlformats.org/officeDocument/2006/relationships" id="260" r:id="R12acf879d93246da"/>
    <p:sldId xmlns:r="http://schemas.openxmlformats.org/officeDocument/2006/relationships" id="261" r:id="Rf7043c528f2841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2739664a0d410f" /><Relationship Type="http://schemas.openxmlformats.org/officeDocument/2006/relationships/slide" Target="/ppt/slides/slide1.xml" Id="R5aa542af99624587" /><Relationship Type="http://schemas.openxmlformats.org/officeDocument/2006/relationships/slide" Target="/ppt/slides/slide2.xml" Id="R026f9eed713d40b5" /><Relationship Type="http://schemas.openxmlformats.org/officeDocument/2006/relationships/slide" Target="/ppt/slides/slide3.xml" Id="Ra8a0268299214042" /><Relationship Type="http://schemas.openxmlformats.org/officeDocument/2006/relationships/slide" Target="/ppt/slides/slide4.xml" Id="R6e87b0133eb948af" /><Relationship Type="http://schemas.openxmlformats.org/officeDocument/2006/relationships/slide" Target="/ppt/slides/slide5.xml" Id="R12acf879d93246da" /><Relationship Type="http://schemas.openxmlformats.org/officeDocument/2006/relationships/slide" Target="/ppt/slides/slide6.xml" Id="Rf7043c528f2841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bd051c542d42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ce89f67cc4853" /><Relationship Type="http://schemas.openxmlformats.org/officeDocument/2006/relationships/theme" Target="/ppt/slideMasters/theme/theme1.xml" Id="R4a93ce32a9e343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5ce89f67cc48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4ccb7c11a47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100304beb49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64bce1d5244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83a08b40844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31f1d6b984a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a351a179d4f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ARCTIC FRESH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FRESH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ARCTIC FRESH AS ble etablert [år] og holder til i Vestre Jakobselv.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FRESH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FRESH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FRESH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NIKOLAJ ENGELBRECHT CHRISTIANSEN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FRESH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Lilledalsveien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9802 Vestre Jakobselv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936 107 613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FRESH AS</a:t>
            </a:r>
          </a:p>
        </p:txBody>
      </p:sp>
    </p:spTree>
  </p:cSld>
  <p:clrMapOvr>
    <a:masterClrMapping xmlns:a="http://schemas.openxmlformats.org/drawingml/2006/main"/>
  </p:clrMapOvr>
</p:sld>
</file>