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4017c1b3784d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9b3eb3901a48e7"/>
  </p:sldMasterIdLst>
  <p:sldIdLst>
    <p:sldId xmlns:r="http://schemas.openxmlformats.org/officeDocument/2006/relationships" id="256" r:id="R9965c22cc1dd4f8f"/>
    <p:sldId xmlns:r="http://schemas.openxmlformats.org/officeDocument/2006/relationships" id="257" r:id="R4faf5a26b27e48cf"/>
    <p:sldId xmlns:r="http://schemas.openxmlformats.org/officeDocument/2006/relationships" id="258" r:id="R3fbcf63ebf8e4bf1"/>
    <p:sldId xmlns:r="http://schemas.openxmlformats.org/officeDocument/2006/relationships" id="259" r:id="R9295ae0a600c40aa"/>
    <p:sldId xmlns:r="http://schemas.openxmlformats.org/officeDocument/2006/relationships" id="260" r:id="R4dc8fa4f20ed4149"/>
    <p:sldId xmlns:r="http://schemas.openxmlformats.org/officeDocument/2006/relationships" id="261" r:id="Rf03707332ce94770"/>
    <p:sldId xmlns:r="http://schemas.openxmlformats.org/officeDocument/2006/relationships" id="262" r:id="Rc1c84568aec94d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9b3eb3901a48e7" /><Relationship Type="http://schemas.openxmlformats.org/officeDocument/2006/relationships/slide" Target="/ppt/slides/slide1.xml" Id="R9965c22cc1dd4f8f" /><Relationship Type="http://schemas.openxmlformats.org/officeDocument/2006/relationships/slide" Target="/ppt/slides/slide2.xml" Id="R4faf5a26b27e48cf" /><Relationship Type="http://schemas.openxmlformats.org/officeDocument/2006/relationships/slide" Target="/ppt/slides/slide3.xml" Id="R3fbcf63ebf8e4bf1" /><Relationship Type="http://schemas.openxmlformats.org/officeDocument/2006/relationships/slide" Target="/ppt/slides/slide4.xml" Id="R9295ae0a600c40aa" /><Relationship Type="http://schemas.openxmlformats.org/officeDocument/2006/relationships/slide" Target="/ppt/slides/slide5.xml" Id="R4dc8fa4f20ed4149" /><Relationship Type="http://schemas.openxmlformats.org/officeDocument/2006/relationships/slide" Target="/ppt/slides/slide6.xml" Id="Rf03707332ce94770" /><Relationship Type="http://schemas.openxmlformats.org/officeDocument/2006/relationships/slide" Target="/ppt/slides/slide7.xml" Id="Rc1c84568aec94d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99c3c7157144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01846551e4b34" /><Relationship Type="http://schemas.openxmlformats.org/officeDocument/2006/relationships/theme" Target="/ppt/slideMasters/theme/theme1.xml" Id="Rf742ffd05fb746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a01846551e4b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fd9db253c4d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70444440d4a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25d58da3f49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95dc58be748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4510f58a34d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c910c3d634c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8d8042d4e4c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ABC BEVERAGE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BEVERAGE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ABC BEVERAGE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BEVERAGE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BEVERAGE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BEVERAGE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275 126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BEVERAGE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PETER WIUM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BEVERAGE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Peter Wium, Røyskattveien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936 117 821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BEVERAGE AS</a:t>
            </a:r>
          </a:p>
        </p:txBody>
      </p:sp>
    </p:spTree>
  </p:cSld>
  <p:clrMapOvr>
    <a:masterClrMapping xmlns:a="http://schemas.openxmlformats.org/drawingml/2006/main"/>
  </p:clrMapOvr>
</p:sld>
</file>