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1dac5c189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6762bcabe44d5"/>
  </p:sldMasterIdLst>
  <p:sldIdLst>
    <p:sldId xmlns:r="http://schemas.openxmlformats.org/officeDocument/2006/relationships" id="256" r:id="Rb28d572f7ad74f31"/>
    <p:sldId xmlns:r="http://schemas.openxmlformats.org/officeDocument/2006/relationships" id="257" r:id="R8e281c099aa14d4c"/>
    <p:sldId xmlns:r="http://schemas.openxmlformats.org/officeDocument/2006/relationships" id="258" r:id="Rb6fba0fc56304159"/>
    <p:sldId xmlns:r="http://schemas.openxmlformats.org/officeDocument/2006/relationships" id="259" r:id="R3404868a496a4af5"/>
    <p:sldId xmlns:r="http://schemas.openxmlformats.org/officeDocument/2006/relationships" id="260" r:id="Re0eb4ae9520f433a"/>
    <p:sldId xmlns:r="http://schemas.openxmlformats.org/officeDocument/2006/relationships" id="261" r:id="Re524d5e301d446ee"/>
    <p:sldId xmlns:r="http://schemas.openxmlformats.org/officeDocument/2006/relationships" id="262" r:id="R61eb721efefb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6762bcabe44d5" /><Relationship Type="http://schemas.openxmlformats.org/officeDocument/2006/relationships/slide" Target="/ppt/slides/slide1.xml" Id="Rb28d572f7ad74f31" /><Relationship Type="http://schemas.openxmlformats.org/officeDocument/2006/relationships/slide" Target="/ppt/slides/slide2.xml" Id="R8e281c099aa14d4c" /><Relationship Type="http://schemas.openxmlformats.org/officeDocument/2006/relationships/slide" Target="/ppt/slides/slide3.xml" Id="Rb6fba0fc56304159" /><Relationship Type="http://schemas.openxmlformats.org/officeDocument/2006/relationships/slide" Target="/ppt/slides/slide4.xml" Id="R3404868a496a4af5" /><Relationship Type="http://schemas.openxmlformats.org/officeDocument/2006/relationships/slide" Target="/ppt/slides/slide5.xml" Id="Re0eb4ae9520f433a" /><Relationship Type="http://schemas.openxmlformats.org/officeDocument/2006/relationships/slide" Target="/ppt/slides/slide6.xml" Id="Re524d5e301d446ee" /><Relationship Type="http://schemas.openxmlformats.org/officeDocument/2006/relationships/slide" Target="/ppt/slides/slide7.xml" Id="R61eb721efefb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1da58734e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9e51c5914880" /><Relationship Type="http://schemas.openxmlformats.org/officeDocument/2006/relationships/theme" Target="/ppt/slideMasters/theme/theme1.xml" Id="R6fcd09cdc46d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c9e51c591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e9f7f1a8e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f0466bc0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24e506c42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ed0342dc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8ba672729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e32c6e7a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917db4c1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 EIENDOM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19 057 595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21 082 904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SVINØ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Kviltunvegen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936 118 194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EIENDOM AS</a:t>
            </a:r>
          </a:p>
        </p:txBody>
      </p:sp>
    </p:spTree>
  </p:cSld>
  <p:clrMapOvr>
    <a:masterClrMapping xmlns:a="http://schemas.openxmlformats.org/drawingml/2006/main"/>
  </p:clrMapOvr>
</p:sld>
</file>