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5bd3d1dfc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7538c5bef411c"/>
  </p:sldMasterIdLst>
  <p:sldIdLst>
    <p:sldId xmlns:r="http://schemas.openxmlformats.org/officeDocument/2006/relationships" id="256" r:id="R960fac287c2947a4"/>
    <p:sldId xmlns:r="http://schemas.openxmlformats.org/officeDocument/2006/relationships" id="257" r:id="R58e6ef2fde774097"/>
    <p:sldId xmlns:r="http://schemas.openxmlformats.org/officeDocument/2006/relationships" id="258" r:id="R310a3764bbf444e6"/>
    <p:sldId xmlns:r="http://schemas.openxmlformats.org/officeDocument/2006/relationships" id="259" r:id="Ra7733e6a0e004ea1"/>
    <p:sldId xmlns:r="http://schemas.openxmlformats.org/officeDocument/2006/relationships" id="260" r:id="Rf92ae62e6b004c22"/>
    <p:sldId xmlns:r="http://schemas.openxmlformats.org/officeDocument/2006/relationships" id="261" r:id="R10ecb0e5c0a0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7538c5bef411c" /><Relationship Type="http://schemas.openxmlformats.org/officeDocument/2006/relationships/slide" Target="/ppt/slides/slide1.xml" Id="R960fac287c2947a4" /><Relationship Type="http://schemas.openxmlformats.org/officeDocument/2006/relationships/slide" Target="/ppt/slides/slide2.xml" Id="R58e6ef2fde774097" /><Relationship Type="http://schemas.openxmlformats.org/officeDocument/2006/relationships/slide" Target="/ppt/slides/slide3.xml" Id="R310a3764bbf444e6" /><Relationship Type="http://schemas.openxmlformats.org/officeDocument/2006/relationships/slide" Target="/ppt/slides/slide4.xml" Id="Ra7733e6a0e004ea1" /><Relationship Type="http://schemas.openxmlformats.org/officeDocument/2006/relationships/slide" Target="/ppt/slides/slide5.xml" Id="Rf92ae62e6b004c22" /><Relationship Type="http://schemas.openxmlformats.org/officeDocument/2006/relationships/slide" Target="/ppt/slides/slide6.xml" Id="R10ecb0e5c0a0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988702b05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61e3e658a4244" /><Relationship Type="http://schemas.openxmlformats.org/officeDocument/2006/relationships/theme" Target="/ppt/slideMasters/theme/theme1.xml" Id="Read336f17d0e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61e3e658a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401dcf91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34f55b3e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2d813edd448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764ef1b9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f9a9885f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b6edba75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BETONGCONSULT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3 700 646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Hakkespettlia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jarle@betongconsult.no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936 154 905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BETONGCONSULT AS</a:t>
            </a:r>
          </a:p>
        </p:txBody>
      </p:sp>
    </p:spTree>
  </p:cSld>
  <p:clrMapOvr>
    <a:masterClrMapping xmlns:a="http://schemas.openxmlformats.org/drawingml/2006/main"/>
  </p:clrMapOvr>
</p:sld>
</file>