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51566984754c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da5a3245ac42df"/>
  </p:sldMasterIdLst>
  <p:sldIdLst>
    <p:sldId xmlns:r="http://schemas.openxmlformats.org/officeDocument/2006/relationships" id="256" r:id="Rff851a663d5e4823"/>
    <p:sldId xmlns:r="http://schemas.openxmlformats.org/officeDocument/2006/relationships" id="257" r:id="R4ede0de0af0a4a76"/>
    <p:sldId xmlns:r="http://schemas.openxmlformats.org/officeDocument/2006/relationships" id="258" r:id="Re0b0269268824559"/>
    <p:sldId xmlns:r="http://schemas.openxmlformats.org/officeDocument/2006/relationships" id="259" r:id="Rb11355ff6d4a4429"/>
    <p:sldId xmlns:r="http://schemas.openxmlformats.org/officeDocument/2006/relationships" id="260" r:id="R5e668fb42f784260"/>
    <p:sldId xmlns:r="http://schemas.openxmlformats.org/officeDocument/2006/relationships" id="261" r:id="R8be949b1dbbd4a5b"/>
    <p:sldId xmlns:r="http://schemas.openxmlformats.org/officeDocument/2006/relationships" id="262" r:id="R84ee3b5e423646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da5a3245ac42df" /><Relationship Type="http://schemas.openxmlformats.org/officeDocument/2006/relationships/slide" Target="/ppt/slides/slide1.xml" Id="Rff851a663d5e4823" /><Relationship Type="http://schemas.openxmlformats.org/officeDocument/2006/relationships/slide" Target="/ppt/slides/slide2.xml" Id="R4ede0de0af0a4a76" /><Relationship Type="http://schemas.openxmlformats.org/officeDocument/2006/relationships/slide" Target="/ppt/slides/slide3.xml" Id="Re0b0269268824559" /><Relationship Type="http://schemas.openxmlformats.org/officeDocument/2006/relationships/slide" Target="/ppt/slides/slide4.xml" Id="Rb11355ff6d4a4429" /><Relationship Type="http://schemas.openxmlformats.org/officeDocument/2006/relationships/slide" Target="/ppt/slides/slide5.xml" Id="R5e668fb42f784260" /><Relationship Type="http://schemas.openxmlformats.org/officeDocument/2006/relationships/slide" Target="/ppt/slides/slide6.xml" Id="R8be949b1dbbd4a5b" /><Relationship Type="http://schemas.openxmlformats.org/officeDocument/2006/relationships/slide" Target="/ppt/slides/slide7.xml" Id="R84ee3b5e423646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0a4de23f4645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6800bad9448b8" /><Relationship Type="http://schemas.openxmlformats.org/officeDocument/2006/relationships/theme" Target="/ppt/slideMasters/theme/theme1.xml" Id="Rdf35673ca29d42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76800bad9448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7176d33ea4b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65370dee340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62d0c206d46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5c87a5c3a45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c224d3bcf41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16af35d1648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bb5c150f24d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STYRK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STYRK REVISJON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−142 872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−112 872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MAGNE LEIKAAS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OCRAS INVEST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CHRISTIAN RASMUSSEN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Borgedalsveien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kontakt_oss@styrkrevisjon.no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www.styrkrevisjon.no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936 161 731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REVISJON AS</a:t>
            </a:r>
          </a:p>
        </p:txBody>
      </p:sp>
    </p:spTree>
  </p:cSld>
  <p:clrMapOvr>
    <a:masterClrMapping xmlns:a="http://schemas.openxmlformats.org/drawingml/2006/main"/>
  </p:clrMapOvr>
</p:sld>
</file>