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d4997628ae43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7669b4086c467b"/>
  </p:sldMasterIdLst>
  <p:sldIdLst>
    <p:sldId xmlns:r="http://schemas.openxmlformats.org/officeDocument/2006/relationships" id="256" r:id="Reaa0b80a917e484a"/>
    <p:sldId xmlns:r="http://schemas.openxmlformats.org/officeDocument/2006/relationships" id="257" r:id="Rbbffe7badadd4c97"/>
    <p:sldId xmlns:r="http://schemas.openxmlformats.org/officeDocument/2006/relationships" id="258" r:id="Rd830f37f2a8749e1"/>
    <p:sldId xmlns:r="http://schemas.openxmlformats.org/officeDocument/2006/relationships" id="259" r:id="R924873d742644a7e"/>
    <p:sldId xmlns:r="http://schemas.openxmlformats.org/officeDocument/2006/relationships" id="260" r:id="R7dc6928b00934485"/>
    <p:sldId xmlns:r="http://schemas.openxmlformats.org/officeDocument/2006/relationships" id="261" r:id="R9db145049a394ede"/>
    <p:sldId xmlns:r="http://schemas.openxmlformats.org/officeDocument/2006/relationships" id="262" r:id="Ra5b84a76c96744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669b4086c467b" /><Relationship Type="http://schemas.openxmlformats.org/officeDocument/2006/relationships/slide" Target="/ppt/slides/slide1.xml" Id="Reaa0b80a917e484a" /><Relationship Type="http://schemas.openxmlformats.org/officeDocument/2006/relationships/slide" Target="/ppt/slides/slide2.xml" Id="Rbbffe7badadd4c97" /><Relationship Type="http://schemas.openxmlformats.org/officeDocument/2006/relationships/slide" Target="/ppt/slides/slide3.xml" Id="Rd830f37f2a8749e1" /><Relationship Type="http://schemas.openxmlformats.org/officeDocument/2006/relationships/slide" Target="/ppt/slides/slide4.xml" Id="R924873d742644a7e" /><Relationship Type="http://schemas.openxmlformats.org/officeDocument/2006/relationships/slide" Target="/ppt/slides/slide5.xml" Id="R7dc6928b00934485" /><Relationship Type="http://schemas.openxmlformats.org/officeDocument/2006/relationships/slide" Target="/ppt/slides/slide6.xml" Id="R9db145049a394ede" /><Relationship Type="http://schemas.openxmlformats.org/officeDocument/2006/relationships/slide" Target="/ppt/slides/slide7.xml" Id="Ra5b84a76c96744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320955b6f49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b493f510242b8" /><Relationship Type="http://schemas.openxmlformats.org/officeDocument/2006/relationships/theme" Target="/ppt/slideMasters/theme/theme1.xml" Id="R42d878fb30fb47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4b493f510242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41f91d37b48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4506bc93d40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148c7cfa74e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957679f6a44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09d1b3c4a4d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c5c6122544a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9f8b3a6f1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WARBO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WARBO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−8 116 835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555 484 897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797 951 904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NICOLAI WARBO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CECILIE SOLE-WARBO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WARBO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Vakåsveien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936 164 781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