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4a3f92836d43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85402d06cc455d"/>
  </p:sldMasterIdLst>
  <p:sldIdLst>
    <p:sldId xmlns:r="http://schemas.openxmlformats.org/officeDocument/2006/relationships" id="256" r:id="R414c79c138264bcd"/>
    <p:sldId xmlns:r="http://schemas.openxmlformats.org/officeDocument/2006/relationships" id="257" r:id="R783fc4daba434716"/>
    <p:sldId xmlns:r="http://schemas.openxmlformats.org/officeDocument/2006/relationships" id="258" r:id="R5e69a6136e9d448a"/>
    <p:sldId xmlns:r="http://schemas.openxmlformats.org/officeDocument/2006/relationships" id="259" r:id="Rcd5276e71f814314"/>
    <p:sldId xmlns:r="http://schemas.openxmlformats.org/officeDocument/2006/relationships" id="260" r:id="R6f3e2d4abc4a4d50"/>
    <p:sldId xmlns:r="http://schemas.openxmlformats.org/officeDocument/2006/relationships" id="261" r:id="R835d05701b2543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85402d06cc455d" /><Relationship Type="http://schemas.openxmlformats.org/officeDocument/2006/relationships/slide" Target="/ppt/slides/slide1.xml" Id="R414c79c138264bcd" /><Relationship Type="http://schemas.openxmlformats.org/officeDocument/2006/relationships/slide" Target="/ppt/slides/slide2.xml" Id="R783fc4daba434716" /><Relationship Type="http://schemas.openxmlformats.org/officeDocument/2006/relationships/slide" Target="/ppt/slides/slide3.xml" Id="R5e69a6136e9d448a" /><Relationship Type="http://schemas.openxmlformats.org/officeDocument/2006/relationships/slide" Target="/ppt/slides/slide4.xml" Id="Rcd5276e71f814314" /><Relationship Type="http://schemas.openxmlformats.org/officeDocument/2006/relationships/slide" Target="/ppt/slides/slide5.xml" Id="R6f3e2d4abc4a4d50" /><Relationship Type="http://schemas.openxmlformats.org/officeDocument/2006/relationships/slide" Target="/ppt/slides/slide6.xml" Id="R835d05701b2543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20b56f1ac042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14f3456f4438d" /><Relationship Type="http://schemas.openxmlformats.org/officeDocument/2006/relationships/theme" Target="/ppt/slideMasters/theme/theme1.xml" Id="Rd236b43460ab4b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814f3456f443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f671367724b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8d356ee7e4e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75deed45347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49f006d5944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2e839b86d4a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3209bee0940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ANIKSDAL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ANIKSDAL HOLDING AS ble etablert [år] og holder til i Brusand.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ANIKSDAL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Fuglestadvegen 102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4363 Brusand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936 166 237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ANIKSDAL HOLDING AS</a:t>
            </a:r>
          </a:p>
        </p:txBody>
      </p:sp>
    </p:spTree>
  </p:cSld>
  <p:clrMapOvr>
    <a:masterClrMapping xmlns:a="http://schemas.openxmlformats.org/drawingml/2006/main"/>
  </p:clrMapOvr>
</p:sld>
</file>