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3f405540644b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51657d60ca4cf5"/>
  </p:sldMasterIdLst>
  <p:sldIdLst>
    <p:sldId xmlns:r="http://schemas.openxmlformats.org/officeDocument/2006/relationships" id="256" r:id="R88ec7c081aa14d58"/>
    <p:sldId xmlns:r="http://schemas.openxmlformats.org/officeDocument/2006/relationships" id="257" r:id="R234df015bd2d4ce6"/>
    <p:sldId xmlns:r="http://schemas.openxmlformats.org/officeDocument/2006/relationships" id="258" r:id="R6636658fd5a24acc"/>
    <p:sldId xmlns:r="http://schemas.openxmlformats.org/officeDocument/2006/relationships" id="259" r:id="R43be41ff8ffb4a9b"/>
    <p:sldId xmlns:r="http://schemas.openxmlformats.org/officeDocument/2006/relationships" id="260" r:id="R9de4adcd30284d41"/>
    <p:sldId xmlns:r="http://schemas.openxmlformats.org/officeDocument/2006/relationships" id="261" r:id="R8ad3372fc80e4221"/>
    <p:sldId xmlns:r="http://schemas.openxmlformats.org/officeDocument/2006/relationships" id="262" r:id="Rcde89e7bf87741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51657d60ca4cf5" /><Relationship Type="http://schemas.openxmlformats.org/officeDocument/2006/relationships/slide" Target="/ppt/slides/slide1.xml" Id="R88ec7c081aa14d58" /><Relationship Type="http://schemas.openxmlformats.org/officeDocument/2006/relationships/slide" Target="/ppt/slides/slide2.xml" Id="R234df015bd2d4ce6" /><Relationship Type="http://schemas.openxmlformats.org/officeDocument/2006/relationships/slide" Target="/ppt/slides/slide3.xml" Id="R6636658fd5a24acc" /><Relationship Type="http://schemas.openxmlformats.org/officeDocument/2006/relationships/slide" Target="/ppt/slides/slide4.xml" Id="R43be41ff8ffb4a9b" /><Relationship Type="http://schemas.openxmlformats.org/officeDocument/2006/relationships/slide" Target="/ppt/slides/slide5.xml" Id="R9de4adcd30284d41" /><Relationship Type="http://schemas.openxmlformats.org/officeDocument/2006/relationships/slide" Target="/ppt/slides/slide6.xml" Id="R8ad3372fc80e4221" /><Relationship Type="http://schemas.openxmlformats.org/officeDocument/2006/relationships/slide" Target="/ppt/slides/slide7.xml" Id="Rcde89e7bf87741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cbeeb8b6194a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8e17530e44b99" /><Relationship Type="http://schemas.openxmlformats.org/officeDocument/2006/relationships/theme" Target="/ppt/slideMasters/theme/theme1.xml" Id="R5deac0b0c2054b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38e17530e44b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ca419594b44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990559ada44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db3b7ab624a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52aea1d174e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33b267a6a49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371b23d6a48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0bcf5eae54f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9LS1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9LS1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9LS1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9LS1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9LS1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9LS1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358 352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9LS1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BØE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9LS1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Lensmann Hiorths allé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936 166 385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9LS1 HOLDING AS</a:t>
            </a:r>
          </a:p>
        </p:txBody>
      </p:sp>
    </p:spTree>
  </p:cSld>
  <p:clrMapOvr>
    <a:masterClrMapping xmlns:a="http://schemas.openxmlformats.org/drawingml/2006/main"/>
  </p:clrMapOvr>
</p:sld>
</file>