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9039cca00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2bf491e034739"/>
  </p:sldMasterIdLst>
  <p:sldIdLst>
    <p:sldId xmlns:r="http://schemas.openxmlformats.org/officeDocument/2006/relationships" id="256" r:id="Re25da5d890a14427"/>
    <p:sldId xmlns:r="http://schemas.openxmlformats.org/officeDocument/2006/relationships" id="257" r:id="R0edf4c5722a54782"/>
    <p:sldId xmlns:r="http://schemas.openxmlformats.org/officeDocument/2006/relationships" id="258" r:id="R136e4f221f3f4a60"/>
    <p:sldId xmlns:r="http://schemas.openxmlformats.org/officeDocument/2006/relationships" id="259" r:id="R20e4f93361ee47fd"/>
    <p:sldId xmlns:r="http://schemas.openxmlformats.org/officeDocument/2006/relationships" id="260" r:id="Rae5883bf19ee4592"/>
    <p:sldId xmlns:r="http://schemas.openxmlformats.org/officeDocument/2006/relationships" id="261" r:id="R74e34cbf219d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2bf491e034739" /><Relationship Type="http://schemas.openxmlformats.org/officeDocument/2006/relationships/slide" Target="/ppt/slides/slide1.xml" Id="Re25da5d890a14427" /><Relationship Type="http://schemas.openxmlformats.org/officeDocument/2006/relationships/slide" Target="/ppt/slides/slide2.xml" Id="R0edf4c5722a54782" /><Relationship Type="http://schemas.openxmlformats.org/officeDocument/2006/relationships/slide" Target="/ppt/slides/slide3.xml" Id="R136e4f221f3f4a60" /><Relationship Type="http://schemas.openxmlformats.org/officeDocument/2006/relationships/slide" Target="/ppt/slides/slide4.xml" Id="R20e4f93361ee47fd" /><Relationship Type="http://schemas.openxmlformats.org/officeDocument/2006/relationships/slide" Target="/ppt/slides/slide5.xml" Id="Rae5883bf19ee4592" /><Relationship Type="http://schemas.openxmlformats.org/officeDocument/2006/relationships/slide" Target="/ppt/slides/slide6.xml" Id="R74e34cbf219d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2f7d24db948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4cc2869b245c8" /><Relationship Type="http://schemas.openxmlformats.org/officeDocument/2006/relationships/theme" Target="/ppt/slideMasters/theme/theme1.xml" Id="Rfd63ad151c4348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4cc2869b245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b8d00760d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0982da206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ae8e106d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6111e5ce0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f8750a4a1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2d5c89529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RH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 TOPCO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HOFSETH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Kipervikgata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936 176 704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RH TOPCO AS</a:t>
            </a:r>
          </a:p>
        </p:txBody>
      </p:sp>
    </p:spTree>
  </p:cSld>
  <p:clrMapOvr>
    <a:masterClrMapping xmlns:a="http://schemas.openxmlformats.org/drawingml/2006/main"/>
  </p:clrMapOvr>
</p:sld>
</file>