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8efe24d97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2b59e3d9549f3"/>
  </p:sldMasterIdLst>
  <p:sldIdLst>
    <p:sldId xmlns:r="http://schemas.openxmlformats.org/officeDocument/2006/relationships" id="256" r:id="Rc69651f928924f83"/>
    <p:sldId xmlns:r="http://schemas.openxmlformats.org/officeDocument/2006/relationships" id="257" r:id="R2a1fd41547c94b5f"/>
    <p:sldId xmlns:r="http://schemas.openxmlformats.org/officeDocument/2006/relationships" id="258" r:id="Re647018db94f4f78"/>
    <p:sldId xmlns:r="http://schemas.openxmlformats.org/officeDocument/2006/relationships" id="259" r:id="R8c12c509696c4e12"/>
    <p:sldId xmlns:r="http://schemas.openxmlformats.org/officeDocument/2006/relationships" id="260" r:id="R736684fc9a8845e0"/>
    <p:sldId xmlns:r="http://schemas.openxmlformats.org/officeDocument/2006/relationships" id="261" r:id="Re90e52a7b75c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2b59e3d9549f3" /><Relationship Type="http://schemas.openxmlformats.org/officeDocument/2006/relationships/slide" Target="/ppt/slides/slide1.xml" Id="Rc69651f928924f83" /><Relationship Type="http://schemas.openxmlformats.org/officeDocument/2006/relationships/slide" Target="/ppt/slides/slide2.xml" Id="R2a1fd41547c94b5f" /><Relationship Type="http://schemas.openxmlformats.org/officeDocument/2006/relationships/slide" Target="/ppt/slides/slide3.xml" Id="Re647018db94f4f78" /><Relationship Type="http://schemas.openxmlformats.org/officeDocument/2006/relationships/slide" Target="/ppt/slides/slide4.xml" Id="R8c12c509696c4e12" /><Relationship Type="http://schemas.openxmlformats.org/officeDocument/2006/relationships/slide" Target="/ppt/slides/slide5.xml" Id="R736684fc9a8845e0" /><Relationship Type="http://schemas.openxmlformats.org/officeDocument/2006/relationships/slide" Target="/ppt/slides/slide6.xml" Id="Re90e52a7b75c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31e24150e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6b9fb42f4180" /><Relationship Type="http://schemas.openxmlformats.org/officeDocument/2006/relationships/theme" Target="/ppt/slideMasters/theme/theme1.xml" Id="Re3daae8df9cc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96b9fb42f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0edc6773e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85d7d78f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03f318364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9b3a410b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3729578e6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3f8451e54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EFFEKTIV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936 200 338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