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2efa692a647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8f868d36346db"/>
  </p:sldMasterIdLst>
  <p:sldIdLst>
    <p:sldId xmlns:r="http://schemas.openxmlformats.org/officeDocument/2006/relationships" id="256" r:id="R065292e94f39443d"/>
    <p:sldId xmlns:r="http://schemas.openxmlformats.org/officeDocument/2006/relationships" id="257" r:id="R736391dfa8b9400f"/>
    <p:sldId xmlns:r="http://schemas.openxmlformats.org/officeDocument/2006/relationships" id="258" r:id="R36978831cfe9457a"/>
    <p:sldId xmlns:r="http://schemas.openxmlformats.org/officeDocument/2006/relationships" id="259" r:id="Re7c367d9815943bc"/>
    <p:sldId xmlns:r="http://schemas.openxmlformats.org/officeDocument/2006/relationships" id="260" r:id="Rd05714a6a9e842a1"/>
    <p:sldId xmlns:r="http://schemas.openxmlformats.org/officeDocument/2006/relationships" id="261" r:id="R8808ba8e96e741d3"/>
    <p:sldId xmlns:r="http://schemas.openxmlformats.org/officeDocument/2006/relationships" id="262" r:id="R46f75121dd74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8f868d36346db" /><Relationship Type="http://schemas.openxmlformats.org/officeDocument/2006/relationships/slide" Target="/ppt/slides/slide1.xml" Id="R065292e94f39443d" /><Relationship Type="http://schemas.openxmlformats.org/officeDocument/2006/relationships/slide" Target="/ppt/slides/slide2.xml" Id="R736391dfa8b9400f" /><Relationship Type="http://schemas.openxmlformats.org/officeDocument/2006/relationships/slide" Target="/ppt/slides/slide3.xml" Id="R36978831cfe9457a" /><Relationship Type="http://schemas.openxmlformats.org/officeDocument/2006/relationships/slide" Target="/ppt/slides/slide4.xml" Id="Re7c367d9815943bc" /><Relationship Type="http://schemas.openxmlformats.org/officeDocument/2006/relationships/slide" Target="/ppt/slides/slide5.xml" Id="Rd05714a6a9e842a1" /><Relationship Type="http://schemas.openxmlformats.org/officeDocument/2006/relationships/slide" Target="/ppt/slides/slide6.xml" Id="R8808ba8e96e741d3" /><Relationship Type="http://schemas.openxmlformats.org/officeDocument/2006/relationships/slide" Target="/ppt/slides/slide7.xml" Id="R46f75121dd74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69b0a0536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70b257f8d4cfd" /><Relationship Type="http://schemas.openxmlformats.org/officeDocument/2006/relationships/theme" Target="/ppt/slideMasters/theme/theme1.xml" Id="Re3edefc73d8b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70b257f8d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e0e3643ba40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576a92ca342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3ef08eec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d487894a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3f7db3fa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35520089649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178515c64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DIGITALCLOUD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DIGITALCLOUD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SYED RAZA ALI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Nyjordstubben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hei@digitalcloud.no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936 204 821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