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c1adec0a234c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070cb424e4197"/>
  </p:sldMasterIdLst>
  <p:sldIdLst>
    <p:sldId xmlns:r="http://schemas.openxmlformats.org/officeDocument/2006/relationships" id="256" r:id="R66cd04e092584ddc"/>
    <p:sldId xmlns:r="http://schemas.openxmlformats.org/officeDocument/2006/relationships" id="257" r:id="Reacf773804f347f6"/>
    <p:sldId xmlns:r="http://schemas.openxmlformats.org/officeDocument/2006/relationships" id="258" r:id="R0e4c8d0085e64cf9"/>
    <p:sldId xmlns:r="http://schemas.openxmlformats.org/officeDocument/2006/relationships" id="259" r:id="R0e0a7a9739ec46c2"/>
    <p:sldId xmlns:r="http://schemas.openxmlformats.org/officeDocument/2006/relationships" id="260" r:id="R1b487ae732a84a6e"/>
    <p:sldId xmlns:r="http://schemas.openxmlformats.org/officeDocument/2006/relationships" id="261" r:id="Rdc28ece15c0745ef"/>
    <p:sldId xmlns:r="http://schemas.openxmlformats.org/officeDocument/2006/relationships" id="262" r:id="Rf91243d72a1e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070cb424e4197" /><Relationship Type="http://schemas.openxmlformats.org/officeDocument/2006/relationships/slide" Target="/ppt/slides/slide1.xml" Id="R66cd04e092584ddc" /><Relationship Type="http://schemas.openxmlformats.org/officeDocument/2006/relationships/slide" Target="/ppt/slides/slide2.xml" Id="Reacf773804f347f6" /><Relationship Type="http://schemas.openxmlformats.org/officeDocument/2006/relationships/slide" Target="/ppt/slides/slide3.xml" Id="R0e4c8d0085e64cf9" /><Relationship Type="http://schemas.openxmlformats.org/officeDocument/2006/relationships/slide" Target="/ppt/slides/slide4.xml" Id="R0e0a7a9739ec46c2" /><Relationship Type="http://schemas.openxmlformats.org/officeDocument/2006/relationships/slide" Target="/ppt/slides/slide5.xml" Id="R1b487ae732a84a6e" /><Relationship Type="http://schemas.openxmlformats.org/officeDocument/2006/relationships/slide" Target="/ppt/slides/slide6.xml" Id="Rdc28ece15c0745ef" /><Relationship Type="http://schemas.openxmlformats.org/officeDocument/2006/relationships/slide" Target="/ppt/slides/slide7.xml" Id="Rf91243d72a1e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33dcf4ac0b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c277e3cd443db" /><Relationship Type="http://schemas.openxmlformats.org/officeDocument/2006/relationships/theme" Target="/ppt/slideMasters/theme/theme1.xml" Id="R5930fccd541742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c277e3cd4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382584ed84c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fee77253f47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c14154cd4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84bccd6eb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f671b47e2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e4d5210d143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1ec0bab4f4e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DIGITALCLOUD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DIGITALCLOUD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SYED RAZA ALI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Nyjordstubben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hei@digitalcloud.no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936 204 821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DIGITALCLOUD AS</a:t>
            </a:r>
          </a:p>
        </p:txBody>
      </p:sp>
    </p:spTree>
  </p:cSld>
  <p:clrMapOvr>
    <a:masterClrMapping xmlns:a="http://schemas.openxmlformats.org/drawingml/2006/main"/>
  </p:clrMapOvr>
</p:sld>
</file>