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fda498d37045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c93e35c11e742ae"/>
  </p:sldMasterIdLst>
  <p:sldIdLst>
    <p:sldId xmlns:r="http://schemas.openxmlformats.org/officeDocument/2006/relationships" id="256" r:id="R500ff31c55594ef9"/>
    <p:sldId xmlns:r="http://schemas.openxmlformats.org/officeDocument/2006/relationships" id="257" r:id="Rd6b5929d79a84761"/>
    <p:sldId xmlns:r="http://schemas.openxmlformats.org/officeDocument/2006/relationships" id="258" r:id="R3e4b27c6a3264ff0"/>
    <p:sldId xmlns:r="http://schemas.openxmlformats.org/officeDocument/2006/relationships" id="259" r:id="R5208a15d7e53446c"/>
    <p:sldId xmlns:r="http://schemas.openxmlformats.org/officeDocument/2006/relationships" id="260" r:id="Rdc1f75c8610d4d60"/>
    <p:sldId xmlns:r="http://schemas.openxmlformats.org/officeDocument/2006/relationships" id="261" r:id="R43e409956c6f4672"/>
    <p:sldId xmlns:r="http://schemas.openxmlformats.org/officeDocument/2006/relationships" id="262" r:id="R6f7cd78f1daa48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c93e35c11e742ae" /><Relationship Type="http://schemas.openxmlformats.org/officeDocument/2006/relationships/slide" Target="/ppt/slides/slide1.xml" Id="R500ff31c55594ef9" /><Relationship Type="http://schemas.openxmlformats.org/officeDocument/2006/relationships/slide" Target="/ppt/slides/slide2.xml" Id="Rd6b5929d79a84761" /><Relationship Type="http://schemas.openxmlformats.org/officeDocument/2006/relationships/slide" Target="/ppt/slides/slide3.xml" Id="R3e4b27c6a3264ff0" /><Relationship Type="http://schemas.openxmlformats.org/officeDocument/2006/relationships/slide" Target="/ppt/slides/slide4.xml" Id="R5208a15d7e53446c" /><Relationship Type="http://schemas.openxmlformats.org/officeDocument/2006/relationships/slide" Target="/ppt/slides/slide5.xml" Id="Rdc1f75c8610d4d60" /><Relationship Type="http://schemas.openxmlformats.org/officeDocument/2006/relationships/slide" Target="/ppt/slides/slide6.xml" Id="R43e409956c6f4672" /><Relationship Type="http://schemas.openxmlformats.org/officeDocument/2006/relationships/slide" Target="/ppt/slides/slide7.xml" Id="R6f7cd78f1daa48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c614bc56c84d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580c80a2549cd" /><Relationship Type="http://schemas.openxmlformats.org/officeDocument/2006/relationships/theme" Target="/ppt/slideMasters/theme/theme1.xml" Id="Reddd155a24fc4d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da580c80a2549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857cb3b1724e1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bd6f1d698f460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7f7f67cc424b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1333ff8e54a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5d6bbcb10f42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f939cfb50445a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b36208510439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SMEBY HOLDINGS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SMEBY HOLDINGS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−7 854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5 880 089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5 887 943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GRINDHEIM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SMEBY HOLDINGS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Skiljebakken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936 212 360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SMEBY HOLDINGS AS</a:t>
            </a:r>
          </a:p>
        </p:txBody>
      </p:sp>
    </p:spTree>
  </p:cSld>
  <p:clrMapOvr>
    <a:masterClrMapping xmlns:a="http://schemas.openxmlformats.org/drawingml/2006/main"/>
  </p:clrMapOvr>
</p:sld>
</file>