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cd38ea0154b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1d5a61752e45cf"/>
  </p:sldMasterIdLst>
  <p:sldIdLst>
    <p:sldId xmlns:r="http://schemas.openxmlformats.org/officeDocument/2006/relationships" id="256" r:id="R21901744ebd244ab"/>
    <p:sldId xmlns:r="http://schemas.openxmlformats.org/officeDocument/2006/relationships" id="257" r:id="R6324ce26ece34165"/>
    <p:sldId xmlns:r="http://schemas.openxmlformats.org/officeDocument/2006/relationships" id="258" r:id="Rb3d495a030e84fc3"/>
    <p:sldId xmlns:r="http://schemas.openxmlformats.org/officeDocument/2006/relationships" id="259" r:id="R9b3a8101a0054036"/>
    <p:sldId xmlns:r="http://schemas.openxmlformats.org/officeDocument/2006/relationships" id="260" r:id="Rb6ea92bbfbe749fb"/>
    <p:sldId xmlns:r="http://schemas.openxmlformats.org/officeDocument/2006/relationships" id="261" r:id="R50acc851c8d4490a"/>
    <p:sldId xmlns:r="http://schemas.openxmlformats.org/officeDocument/2006/relationships" id="262" r:id="R9532123f2f02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d5a61752e45cf" /><Relationship Type="http://schemas.openxmlformats.org/officeDocument/2006/relationships/slide" Target="/ppt/slides/slide1.xml" Id="R21901744ebd244ab" /><Relationship Type="http://schemas.openxmlformats.org/officeDocument/2006/relationships/slide" Target="/ppt/slides/slide2.xml" Id="R6324ce26ece34165" /><Relationship Type="http://schemas.openxmlformats.org/officeDocument/2006/relationships/slide" Target="/ppt/slides/slide3.xml" Id="Rb3d495a030e84fc3" /><Relationship Type="http://schemas.openxmlformats.org/officeDocument/2006/relationships/slide" Target="/ppt/slides/slide4.xml" Id="R9b3a8101a0054036" /><Relationship Type="http://schemas.openxmlformats.org/officeDocument/2006/relationships/slide" Target="/ppt/slides/slide5.xml" Id="Rb6ea92bbfbe749fb" /><Relationship Type="http://schemas.openxmlformats.org/officeDocument/2006/relationships/slide" Target="/ppt/slides/slide6.xml" Id="R50acc851c8d4490a" /><Relationship Type="http://schemas.openxmlformats.org/officeDocument/2006/relationships/slide" Target="/ppt/slides/slide7.xml" Id="R9532123f2f02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9d32fa2f2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11d8c5cc84b2f" /><Relationship Type="http://schemas.openxmlformats.org/officeDocument/2006/relationships/theme" Target="/ppt/slideMasters/theme/theme1.xml" Id="R3dd42cd9bbc4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11d8c5cc8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a4b724024a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ef1c3fee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7ffd9556d42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826e07e544e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21c9d3140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a880af471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a9d6afeb3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TOA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4 355 749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11 193 188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STRAISVANN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ASTRAIT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OAK BAY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Galgebergveien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936 217 141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 HOLDING AS</a:t>
            </a:r>
          </a:p>
        </p:txBody>
      </p:sp>
    </p:spTree>
  </p:cSld>
  <p:clrMapOvr>
    <a:masterClrMapping xmlns:a="http://schemas.openxmlformats.org/drawingml/2006/main"/>
  </p:clrMapOvr>
</p:sld>
</file>