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0eceacf4654f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53eb08d8e84f8c"/>
  </p:sldMasterIdLst>
  <p:sldIdLst>
    <p:sldId xmlns:r="http://schemas.openxmlformats.org/officeDocument/2006/relationships" id="256" r:id="Rbad84a432f864833"/>
    <p:sldId xmlns:r="http://schemas.openxmlformats.org/officeDocument/2006/relationships" id="257" r:id="R4ce9c8946f0e40fb"/>
    <p:sldId xmlns:r="http://schemas.openxmlformats.org/officeDocument/2006/relationships" id="258" r:id="R3e1371c8f7c0496f"/>
    <p:sldId xmlns:r="http://schemas.openxmlformats.org/officeDocument/2006/relationships" id="259" r:id="R1cc455436f9c4fa2"/>
    <p:sldId xmlns:r="http://schemas.openxmlformats.org/officeDocument/2006/relationships" id="260" r:id="Rb1637fea10334637"/>
    <p:sldId xmlns:r="http://schemas.openxmlformats.org/officeDocument/2006/relationships" id="261" r:id="R37527e37d65442f4"/>
    <p:sldId xmlns:r="http://schemas.openxmlformats.org/officeDocument/2006/relationships" id="262" r:id="Rfe57f7e01f07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3eb08d8e84f8c" /><Relationship Type="http://schemas.openxmlformats.org/officeDocument/2006/relationships/slide" Target="/ppt/slides/slide1.xml" Id="Rbad84a432f864833" /><Relationship Type="http://schemas.openxmlformats.org/officeDocument/2006/relationships/slide" Target="/ppt/slides/slide2.xml" Id="R4ce9c8946f0e40fb" /><Relationship Type="http://schemas.openxmlformats.org/officeDocument/2006/relationships/slide" Target="/ppt/slides/slide3.xml" Id="R3e1371c8f7c0496f" /><Relationship Type="http://schemas.openxmlformats.org/officeDocument/2006/relationships/slide" Target="/ppt/slides/slide4.xml" Id="R1cc455436f9c4fa2" /><Relationship Type="http://schemas.openxmlformats.org/officeDocument/2006/relationships/slide" Target="/ppt/slides/slide5.xml" Id="Rb1637fea10334637" /><Relationship Type="http://schemas.openxmlformats.org/officeDocument/2006/relationships/slide" Target="/ppt/slides/slide6.xml" Id="R37527e37d65442f4" /><Relationship Type="http://schemas.openxmlformats.org/officeDocument/2006/relationships/slide" Target="/ppt/slides/slide7.xml" Id="Rfe57f7e01f07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008e60b51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758d8cb994cd2" /><Relationship Type="http://schemas.openxmlformats.org/officeDocument/2006/relationships/theme" Target="/ppt/slideMasters/theme/theme1.xml" Id="R89d21bb98f54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1758d8cb99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01d60cab34d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1a55877a1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12c87772f48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8f83a0768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11e4361e45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85c0b46ec4d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59a0870db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1 489 434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HÅVARD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936 218 652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SERVA AS</a:t>
            </a:r>
          </a:p>
        </p:txBody>
      </p:sp>
    </p:spTree>
  </p:cSld>
  <p:clrMapOvr>
    <a:masterClrMapping xmlns:a="http://schemas.openxmlformats.org/drawingml/2006/main"/>
  </p:clrMapOvr>
</p:sld>
</file>