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075e58a37544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ba39108c634156"/>
  </p:sldMasterIdLst>
  <p:sldIdLst>
    <p:sldId xmlns:r="http://schemas.openxmlformats.org/officeDocument/2006/relationships" id="256" r:id="R339d6a482b834759"/>
    <p:sldId xmlns:r="http://schemas.openxmlformats.org/officeDocument/2006/relationships" id="257" r:id="R87506858f30f4ec4"/>
    <p:sldId xmlns:r="http://schemas.openxmlformats.org/officeDocument/2006/relationships" id="258" r:id="Rc183720c8ee547bf"/>
    <p:sldId xmlns:r="http://schemas.openxmlformats.org/officeDocument/2006/relationships" id="259" r:id="R75695aa6bf914b65"/>
    <p:sldId xmlns:r="http://schemas.openxmlformats.org/officeDocument/2006/relationships" id="260" r:id="Rfb64109df8584cfe"/>
    <p:sldId xmlns:r="http://schemas.openxmlformats.org/officeDocument/2006/relationships" id="261" r:id="R59ec84141ecd4857"/>
    <p:sldId xmlns:r="http://schemas.openxmlformats.org/officeDocument/2006/relationships" id="262" r:id="Rdac461d50ed448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ba39108c634156" /><Relationship Type="http://schemas.openxmlformats.org/officeDocument/2006/relationships/slide" Target="/ppt/slides/slide1.xml" Id="R339d6a482b834759" /><Relationship Type="http://schemas.openxmlformats.org/officeDocument/2006/relationships/slide" Target="/ppt/slides/slide2.xml" Id="R87506858f30f4ec4" /><Relationship Type="http://schemas.openxmlformats.org/officeDocument/2006/relationships/slide" Target="/ppt/slides/slide3.xml" Id="Rc183720c8ee547bf" /><Relationship Type="http://schemas.openxmlformats.org/officeDocument/2006/relationships/slide" Target="/ppt/slides/slide4.xml" Id="R75695aa6bf914b65" /><Relationship Type="http://schemas.openxmlformats.org/officeDocument/2006/relationships/slide" Target="/ppt/slides/slide5.xml" Id="Rfb64109df8584cfe" /><Relationship Type="http://schemas.openxmlformats.org/officeDocument/2006/relationships/slide" Target="/ppt/slides/slide6.xml" Id="R59ec84141ecd4857" /><Relationship Type="http://schemas.openxmlformats.org/officeDocument/2006/relationships/slide" Target="/ppt/slides/slide7.xml" Id="Rdac461d50ed448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f27a4b9ae841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1672ed18f94b3b" /><Relationship Type="http://schemas.openxmlformats.org/officeDocument/2006/relationships/theme" Target="/ppt/slideMasters/theme/theme1.xml" Id="R8e870d56b0284e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1672ed18f94b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8e78f7472541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aa5e0710d4e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b77907bdb47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fcc9b29aa44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aba7c14a844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7d46607cd48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d0d3c6745a43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PARTNERPOINT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PARTNERPOINT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29 900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BEATE SANDVOLD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SANDVOLD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936 234 313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PARTNERPOINT AS</a:t>
            </a:r>
          </a:p>
        </p:txBody>
      </p:sp>
    </p:spTree>
  </p:cSld>
  <p:clrMapOvr>
    <a:masterClrMapping xmlns:a="http://schemas.openxmlformats.org/drawingml/2006/main"/>
  </p:clrMapOvr>
</p:sld>
</file>