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e733f63a0744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b9bb72d16a4e45"/>
  </p:sldMasterIdLst>
  <p:sldIdLst>
    <p:sldId xmlns:r="http://schemas.openxmlformats.org/officeDocument/2006/relationships" id="256" r:id="R2166e7f80af54957"/>
    <p:sldId xmlns:r="http://schemas.openxmlformats.org/officeDocument/2006/relationships" id="257" r:id="R6d0df00288d243da"/>
    <p:sldId xmlns:r="http://schemas.openxmlformats.org/officeDocument/2006/relationships" id="258" r:id="R247c041e112b4943"/>
    <p:sldId xmlns:r="http://schemas.openxmlformats.org/officeDocument/2006/relationships" id="259" r:id="R85e1802921a74613"/>
    <p:sldId xmlns:r="http://schemas.openxmlformats.org/officeDocument/2006/relationships" id="260" r:id="R21a5f6a7d46146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b9bb72d16a4e45" /><Relationship Type="http://schemas.openxmlformats.org/officeDocument/2006/relationships/slide" Target="/ppt/slides/slide1.xml" Id="R2166e7f80af54957" /><Relationship Type="http://schemas.openxmlformats.org/officeDocument/2006/relationships/slide" Target="/ppt/slides/slide2.xml" Id="R6d0df00288d243da" /><Relationship Type="http://schemas.openxmlformats.org/officeDocument/2006/relationships/slide" Target="/ppt/slides/slide3.xml" Id="R247c041e112b4943" /><Relationship Type="http://schemas.openxmlformats.org/officeDocument/2006/relationships/slide" Target="/ppt/slides/slide4.xml" Id="R85e1802921a74613" /><Relationship Type="http://schemas.openxmlformats.org/officeDocument/2006/relationships/slide" Target="/ppt/slides/slide5.xml" Id="R21a5f6a7d46146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4c9fbe716d4c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193aff0ed4171" /><Relationship Type="http://schemas.openxmlformats.org/officeDocument/2006/relationships/theme" Target="/ppt/slideMasters/theme/theme1.xml" Id="R462dedd84f1549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5193aff0ed41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1e6a211d54d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7118da3a64e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3da9b3cd24e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e7ce601f542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15e8cc0e94c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EQUICARE NAKKEN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EQUICARE NAKKEN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EQUICARE NAKKEN ble etablert [år] og holder til i Hjørungavåg.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EQUICARE NAKKEN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EQUICARE NAKKEN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EQUICARE NAKKEN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Bautevegen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6063 Hjørungavåg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936 258 689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EQUICARE NAKKEN</a:t>
            </a:r>
          </a:p>
        </p:txBody>
      </p:sp>
    </p:spTree>
  </p:cSld>
  <p:clrMapOvr>
    <a:masterClrMapping xmlns:a="http://schemas.openxmlformats.org/drawingml/2006/main"/>
  </p:clrMapOvr>
</p:sld>
</file>