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445299d04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69b1f04f84263"/>
  </p:sldMasterIdLst>
  <p:sldIdLst>
    <p:sldId xmlns:r="http://schemas.openxmlformats.org/officeDocument/2006/relationships" id="256" r:id="R27a32ebfb8484da4"/>
    <p:sldId xmlns:r="http://schemas.openxmlformats.org/officeDocument/2006/relationships" id="257" r:id="Ra70454752ddb4f8a"/>
    <p:sldId xmlns:r="http://schemas.openxmlformats.org/officeDocument/2006/relationships" id="258" r:id="Rf4466cda3f00477e"/>
    <p:sldId xmlns:r="http://schemas.openxmlformats.org/officeDocument/2006/relationships" id="259" r:id="Ra91303d7a8b24306"/>
    <p:sldId xmlns:r="http://schemas.openxmlformats.org/officeDocument/2006/relationships" id="260" r:id="Rcdcf8f8069f744b5"/>
    <p:sldId xmlns:r="http://schemas.openxmlformats.org/officeDocument/2006/relationships" id="261" r:id="R857f3a008b8e4d4a"/>
    <p:sldId xmlns:r="http://schemas.openxmlformats.org/officeDocument/2006/relationships" id="262" r:id="Rdb2ff1751900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69b1f04f84263" /><Relationship Type="http://schemas.openxmlformats.org/officeDocument/2006/relationships/slide" Target="/ppt/slides/slide1.xml" Id="R27a32ebfb8484da4" /><Relationship Type="http://schemas.openxmlformats.org/officeDocument/2006/relationships/slide" Target="/ppt/slides/slide2.xml" Id="Ra70454752ddb4f8a" /><Relationship Type="http://schemas.openxmlformats.org/officeDocument/2006/relationships/slide" Target="/ppt/slides/slide3.xml" Id="Rf4466cda3f00477e" /><Relationship Type="http://schemas.openxmlformats.org/officeDocument/2006/relationships/slide" Target="/ppt/slides/slide4.xml" Id="Ra91303d7a8b24306" /><Relationship Type="http://schemas.openxmlformats.org/officeDocument/2006/relationships/slide" Target="/ppt/slides/slide5.xml" Id="Rcdcf8f8069f744b5" /><Relationship Type="http://schemas.openxmlformats.org/officeDocument/2006/relationships/slide" Target="/ppt/slides/slide6.xml" Id="R857f3a008b8e4d4a" /><Relationship Type="http://schemas.openxmlformats.org/officeDocument/2006/relationships/slide" Target="/ppt/slides/slide7.xml" Id="Rdb2ff1751900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fdb9c2165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9215de9b412a" /><Relationship Type="http://schemas.openxmlformats.org/officeDocument/2006/relationships/theme" Target="/ppt/slideMasters/theme/theme1.xml" Id="R5e3d3b85e88f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e9215de9b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f0f363163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f5dbcab0d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486bebd4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380a0abc4d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9efdb9cc1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f729a3fae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1b3e1738a48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398 681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CASTBERG STØLAN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Arildsvingen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petter.stolan@psrevisjon.no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936 263 968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 REVISJON AS</a:t>
            </a:r>
          </a:p>
        </p:txBody>
      </p:sp>
    </p:spTree>
  </p:cSld>
  <p:clrMapOvr>
    <a:masterClrMapping xmlns:a="http://schemas.openxmlformats.org/drawingml/2006/main"/>
  </p:clrMapOvr>
</p:sld>
</file>