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9966291b0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7d0d7b20c4436"/>
  </p:sldMasterIdLst>
  <p:sldIdLst>
    <p:sldId xmlns:r="http://schemas.openxmlformats.org/officeDocument/2006/relationships" id="256" r:id="R51c5d7a5520a40bf"/>
    <p:sldId xmlns:r="http://schemas.openxmlformats.org/officeDocument/2006/relationships" id="257" r:id="Rbd88f3be9e5f4bba"/>
    <p:sldId xmlns:r="http://schemas.openxmlformats.org/officeDocument/2006/relationships" id="258" r:id="R09f19ede888047ab"/>
    <p:sldId xmlns:r="http://schemas.openxmlformats.org/officeDocument/2006/relationships" id="259" r:id="Rd58f650587464c31"/>
    <p:sldId xmlns:r="http://schemas.openxmlformats.org/officeDocument/2006/relationships" id="260" r:id="R3114ae7f5c104992"/>
    <p:sldId xmlns:r="http://schemas.openxmlformats.org/officeDocument/2006/relationships" id="261" r:id="R0fffb86c0e254416"/>
    <p:sldId xmlns:r="http://schemas.openxmlformats.org/officeDocument/2006/relationships" id="262" r:id="R4baa3df67410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7d0d7b20c4436" /><Relationship Type="http://schemas.openxmlformats.org/officeDocument/2006/relationships/slide" Target="/ppt/slides/slide1.xml" Id="R51c5d7a5520a40bf" /><Relationship Type="http://schemas.openxmlformats.org/officeDocument/2006/relationships/slide" Target="/ppt/slides/slide2.xml" Id="Rbd88f3be9e5f4bba" /><Relationship Type="http://schemas.openxmlformats.org/officeDocument/2006/relationships/slide" Target="/ppt/slides/slide3.xml" Id="R09f19ede888047ab" /><Relationship Type="http://schemas.openxmlformats.org/officeDocument/2006/relationships/slide" Target="/ppt/slides/slide4.xml" Id="Rd58f650587464c31" /><Relationship Type="http://schemas.openxmlformats.org/officeDocument/2006/relationships/slide" Target="/ppt/slides/slide5.xml" Id="R3114ae7f5c104992" /><Relationship Type="http://schemas.openxmlformats.org/officeDocument/2006/relationships/slide" Target="/ppt/slides/slide6.xml" Id="R0fffb86c0e254416" /><Relationship Type="http://schemas.openxmlformats.org/officeDocument/2006/relationships/slide" Target="/ppt/slides/slide7.xml" Id="R4baa3df67410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c6d306d4c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0cddfd12a48a8" /><Relationship Type="http://schemas.openxmlformats.org/officeDocument/2006/relationships/theme" Target="/ppt/slideMasters/theme/theme1.xml" Id="R88212d09c36f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00cddfd12a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2c98f238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8117ccfd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99cbc9fc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0228e11a0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d89c85a24c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dedaa9bc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e0b1a353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 DRIFT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14 352 288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Kviltunvegen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936 264 638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 DRIFT AS</a:t>
            </a:r>
          </a:p>
        </p:txBody>
      </p:sp>
    </p:spTree>
  </p:cSld>
  <p:clrMapOvr>
    <a:masterClrMapping xmlns:a="http://schemas.openxmlformats.org/drawingml/2006/main"/>
  </p:clrMapOvr>
</p:sld>
</file>