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0ee6e38fd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6efd9705a47b7"/>
  </p:sldMasterIdLst>
  <p:sldIdLst>
    <p:sldId xmlns:r="http://schemas.openxmlformats.org/officeDocument/2006/relationships" id="256" r:id="R021b028cce2d43cd"/>
    <p:sldId xmlns:r="http://schemas.openxmlformats.org/officeDocument/2006/relationships" id="257" r:id="Ra2908be7b722423a"/>
    <p:sldId xmlns:r="http://schemas.openxmlformats.org/officeDocument/2006/relationships" id="258" r:id="R70e416803f68413b"/>
    <p:sldId xmlns:r="http://schemas.openxmlformats.org/officeDocument/2006/relationships" id="259" r:id="R02c61d56c2d04f97"/>
    <p:sldId xmlns:r="http://schemas.openxmlformats.org/officeDocument/2006/relationships" id="260" r:id="Re58f1ed8c3b44243"/>
    <p:sldId xmlns:r="http://schemas.openxmlformats.org/officeDocument/2006/relationships" id="261" r:id="R5159497e96eb4f07"/>
    <p:sldId xmlns:r="http://schemas.openxmlformats.org/officeDocument/2006/relationships" id="262" r:id="R1140aff06f6d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6efd9705a47b7" /><Relationship Type="http://schemas.openxmlformats.org/officeDocument/2006/relationships/slide" Target="/ppt/slides/slide1.xml" Id="R021b028cce2d43cd" /><Relationship Type="http://schemas.openxmlformats.org/officeDocument/2006/relationships/slide" Target="/ppt/slides/slide2.xml" Id="Ra2908be7b722423a" /><Relationship Type="http://schemas.openxmlformats.org/officeDocument/2006/relationships/slide" Target="/ppt/slides/slide3.xml" Id="R70e416803f68413b" /><Relationship Type="http://schemas.openxmlformats.org/officeDocument/2006/relationships/slide" Target="/ppt/slides/slide4.xml" Id="R02c61d56c2d04f97" /><Relationship Type="http://schemas.openxmlformats.org/officeDocument/2006/relationships/slide" Target="/ppt/slides/slide5.xml" Id="Re58f1ed8c3b44243" /><Relationship Type="http://schemas.openxmlformats.org/officeDocument/2006/relationships/slide" Target="/ppt/slides/slide6.xml" Id="R5159497e96eb4f07" /><Relationship Type="http://schemas.openxmlformats.org/officeDocument/2006/relationships/slide" Target="/ppt/slides/slide7.xml" Id="R1140aff06f6d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59be60f9e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8d28c8614173" /><Relationship Type="http://schemas.openxmlformats.org/officeDocument/2006/relationships/theme" Target="/ppt/slideMasters/theme/theme1.xml" Id="Ra807b777d561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98d28c861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3e2a210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6125727f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eba64483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3768cd114a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57ea1077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7bcdf5f9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5094ee3e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BAARDSEN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BAARDSEN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42 396 467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47 690 449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Melingsiden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936 264 808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