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41b6ead8b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f74282d9a4a98"/>
  </p:sldMasterIdLst>
  <p:sldIdLst>
    <p:sldId xmlns:r="http://schemas.openxmlformats.org/officeDocument/2006/relationships" id="256" r:id="R3fa4835e0de24871"/>
    <p:sldId xmlns:r="http://schemas.openxmlformats.org/officeDocument/2006/relationships" id="257" r:id="R16e68c0c2009458d"/>
    <p:sldId xmlns:r="http://schemas.openxmlformats.org/officeDocument/2006/relationships" id="258" r:id="R2e41ec90ef184b07"/>
    <p:sldId xmlns:r="http://schemas.openxmlformats.org/officeDocument/2006/relationships" id="259" r:id="R6972d6f4a3734f5e"/>
    <p:sldId xmlns:r="http://schemas.openxmlformats.org/officeDocument/2006/relationships" id="260" r:id="R33d47c8f00a0491a"/>
    <p:sldId xmlns:r="http://schemas.openxmlformats.org/officeDocument/2006/relationships" id="261" r:id="Rff52f387d7cd4dde"/>
    <p:sldId xmlns:r="http://schemas.openxmlformats.org/officeDocument/2006/relationships" id="262" r:id="Rf99af73183e9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f74282d9a4a98" /><Relationship Type="http://schemas.openxmlformats.org/officeDocument/2006/relationships/slide" Target="/ppt/slides/slide1.xml" Id="R3fa4835e0de24871" /><Relationship Type="http://schemas.openxmlformats.org/officeDocument/2006/relationships/slide" Target="/ppt/slides/slide2.xml" Id="R16e68c0c2009458d" /><Relationship Type="http://schemas.openxmlformats.org/officeDocument/2006/relationships/slide" Target="/ppt/slides/slide3.xml" Id="R2e41ec90ef184b07" /><Relationship Type="http://schemas.openxmlformats.org/officeDocument/2006/relationships/slide" Target="/ppt/slides/slide4.xml" Id="R6972d6f4a3734f5e" /><Relationship Type="http://schemas.openxmlformats.org/officeDocument/2006/relationships/slide" Target="/ppt/slides/slide5.xml" Id="R33d47c8f00a0491a" /><Relationship Type="http://schemas.openxmlformats.org/officeDocument/2006/relationships/slide" Target="/ppt/slides/slide6.xml" Id="Rff52f387d7cd4dde" /><Relationship Type="http://schemas.openxmlformats.org/officeDocument/2006/relationships/slide" Target="/ppt/slides/slide7.xml" Id="Rf99af73183e9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62eea0208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f9ce2b7548d8" /><Relationship Type="http://schemas.openxmlformats.org/officeDocument/2006/relationships/theme" Target="/ppt/slideMasters/theme/theme1.xml" Id="R5ec7b4c638bc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ef9ce2b75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6a722778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facf2537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a634125c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eba71fb85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5f71b57d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2f2af4c0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ebee318a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