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e7777ead344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e61d17a734559"/>
  </p:sldMasterIdLst>
  <p:sldIdLst>
    <p:sldId xmlns:r="http://schemas.openxmlformats.org/officeDocument/2006/relationships" id="256" r:id="Re4a85ad14d1a4151"/>
    <p:sldId xmlns:r="http://schemas.openxmlformats.org/officeDocument/2006/relationships" id="257" r:id="R3a9ed1f6afc44dd7"/>
    <p:sldId xmlns:r="http://schemas.openxmlformats.org/officeDocument/2006/relationships" id="258" r:id="R1b07ebf9508d4581"/>
    <p:sldId xmlns:r="http://schemas.openxmlformats.org/officeDocument/2006/relationships" id="259" r:id="R09c1291e04c44937"/>
    <p:sldId xmlns:r="http://schemas.openxmlformats.org/officeDocument/2006/relationships" id="260" r:id="R458bbebe4a9e42f4"/>
    <p:sldId xmlns:r="http://schemas.openxmlformats.org/officeDocument/2006/relationships" id="261" r:id="Rb390a051ba2b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e61d17a734559" /><Relationship Type="http://schemas.openxmlformats.org/officeDocument/2006/relationships/slide" Target="/ppt/slides/slide1.xml" Id="Re4a85ad14d1a4151" /><Relationship Type="http://schemas.openxmlformats.org/officeDocument/2006/relationships/slide" Target="/ppt/slides/slide2.xml" Id="R3a9ed1f6afc44dd7" /><Relationship Type="http://schemas.openxmlformats.org/officeDocument/2006/relationships/slide" Target="/ppt/slides/slide3.xml" Id="R1b07ebf9508d4581" /><Relationship Type="http://schemas.openxmlformats.org/officeDocument/2006/relationships/slide" Target="/ppt/slides/slide4.xml" Id="R09c1291e04c44937" /><Relationship Type="http://schemas.openxmlformats.org/officeDocument/2006/relationships/slide" Target="/ppt/slides/slide5.xml" Id="R458bbebe4a9e42f4" /><Relationship Type="http://schemas.openxmlformats.org/officeDocument/2006/relationships/slide" Target="/ppt/slides/slide6.xml" Id="Rb390a051ba2b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785cb3867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e9b7ebd394f85" /><Relationship Type="http://schemas.openxmlformats.org/officeDocument/2006/relationships/theme" Target="/ppt/slideMasters/theme/theme1.xml" Id="R7a82f0bfba974a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e9b7ebd39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91834408d4c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0c0195c62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4b08337c9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ea4e0f2b945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89c47e859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2ebbb8656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HAVFISKE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936 289 401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