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41a64f9064f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69f088cb443b4"/>
  </p:sldMasterIdLst>
  <p:sldIdLst>
    <p:sldId xmlns:r="http://schemas.openxmlformats.org/officeDocument/2006/relationships" id="256" r:id="Reca82a1d160141af"/>
    <p:sldId xmlns:r="http://schemas.openxmlformats.org/officeDocument/2006/relationships" id="257" r:id="R70dfe8656fdd4b06"/>
    <p:sldId xmlns:r="http://schemas.openxmlformats.org/officeDocument/2006/relationships" id="258" r:id="R7fd59ddd0a5d4660"/>
    <p:sldId xmlns:r="http://schemas.openxmlformats.org/officeDocument/2006/relationships" id="259" r:id="R32b8e2d49bb14a69"/>
    <p:sldId xmlns:r="http://schemas.openxmlformats.org/officeDocument/2006/relationships" id="260" r:id="Rcecc78e7885a4f66"/>
    <p:sldId xmlns:r="http://schemas.openxmlformats.org/officeDocument/2006/relationships" id="261" r:id="R0de1c7c189db43bc"/>
    <p:sldId xmlns:r="http://schemas.openxmlformats.org/officeDocument/2006/relationships" id="262" r:id="R431876bb638b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69f088cb443b4" /><Relationship Type="http://schemas.openxmlformats.org/officeDocument/2006/relationships/slide" Target="/ppt/slides/slide1.xml" Id="Reca82a1d160141af" /><Relationship Type="http://schemas.openxmlformats.org/officeDocument/2006/relationships/slide" Target="/ppt/slides/slide2.xml" Id="R70dfe8656fdd4b06" /><Relationship Type="http://schemas.openxmlformats.org/officeDocument/2006/relationships/slide" Target="/ppt/slides/slide3.xml" Id="R7fd59ddd0a5d4660" /><Relationship Type="http://schemas.openxmlformats.org/officeDocument/2006/relationships/slide" Target="/ppt/slides/slide4.xml" Id="R32b8e2d49bb14a69" /><Relationship Type="http://schemas.openxmlformats.org/officeDocument/2006/relationships/slide" Target="/ppt/slides/slide5.xml" Id="Rcecc78e7885a4f66" /><Relationship Type="http://schemas.openxmlformats.org/officeDocument/2006/relationships/slide" Target="/ppt/slides/slide6.xml" Id="R0de1c7c189db43bc" /><Relationship Type="http://schemas.openxmlformats.org/officeDocument/2006/relationships/slide" Target="/ppt/slides/slide7.xml" Id="R431876bb638b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3a21b2df34d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9b293cb7c49d9" /><Relationship Type="http://schemas.openxmlformats.org/officeDocument/2006/relationships/theme" Target="/ppt/slideMasters/theme/theme1.xml" Id="Re05161c1b412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f9b293cb7c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fcd4dcd2244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628b2cadd4b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1a304a64747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153a4f0144a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f5f9de1da42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012bc7e194d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62413886e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HAVFISKE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HAVFISKE FINANS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54 143 321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759 293 300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768 571 232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NIKARO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KOMMA KAPITAL AS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936 289 401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HAVFISKE FINANS AS</a:t>
            </a:r>
          </a:p>
        </p:txBody>
      </p:sp>
    </p:spTree>
  </p:cSld>
  <p:clrMapOvr>
    <a:masterClrMapping xmlns:a="http://schemas.openxmlformats.org/drawingml/2006/main"/>
  </p:clrMapOvr>
</p:sld>
</file>