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844702ab2a4a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304cf9db5e4e7f"/>
  </p:sldMasterIdLst>
  <p:sldIdLst>
    <p:sldId xmlns:r="http://schemas.openxmlformats.org/officeDocument/2006/relationships" id="256" r:id="Ra33f99128c314236"/>
    <p:sldId xmlns:r="http://schemas.openxmlformats.org/officeDocument/2006/relationships" id="257" r:id="Raa9814ad4f6c499c"/>
    <p:sldId xmlns:r="http://schemas.openxmlformats.org/officeDocument/2006/relationships" id="258" r:id="Rdd0cd212011448b8"/>
    <p:sldId xmlns:r="http://schemas.openxmlformats.org/officeDocument/2006/relationships" id="259" r:id="Rb6c4ac5b4f704d08"/>
    <p:sldId xmlns:r="http://schemas.openxmlformats.org/officeDocument/2006/relationships" id="260" r:id="R16c654b3de134e2d"/>
    <p:sldId xmlns:r="http://schemas.openxmlformats.org/officeDocument/2006/relationships" id="261" r:id="R7f280a6bfe124b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304cf9db5e4e7f" /><Relationship Type="http://schemas.openxmlformats.org/officeDocument/2006/relationships/slide" Target="/ppt/slides/slide1.xml" Id="Ra33f99128c314236" /><Relationship Type="http://schemas.openxmlformats.org/officeDocument/2006/relationships/slide" Target="/ppt/slides/slide2.xml" Id="Raa9814ad4f6c499c" /><Relationship Type="http://schemas.openxmlformats.org/officeDocument/2006/relationships/slide" Target="/ppt/slides/slide3.xml" Id="Rdd0cd212011448b8" /><Relationship Type="http://schemas.openxmlformats.org/officeDocument/2006/relationships/slide" Target="/ppt/slides/slide4.xml" Id="Rb6c4ac5b4f704d08" /><Relationship Type="http://schemas.openxmlformats.org/officeDocument/2006/relationships/slide" Target="/ppt/slides/slide5.xml" Id="R16c654b3de134e2d" /><Relationship Type="http://schemas.openxmlformats.org/officeDocument/2006/relationships/slide" Target="/ppt/slides/slide6.xml" Id="R7f280a6bfe124b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c54c653bc840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5b509e11b4f52" /><Relationship Type="http://schemas.openxmlformats.org/officeDocument/2006/relationships/theme" Target="/ppt/slideMasters/theme/theme1.xml" Id="R342254a17ef44d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b5b509e11b4f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df76901da45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70f3d41cd45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45dccfd2e4d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25a8a92134c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9c4baa31e43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680e42b2c4b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NORGE BOREALIS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NORGE BOREALIS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936 295 800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