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d5adaa01214f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07a6d243004c50"/>
  </p:sldMasterIdLst>
  <p:sldIdLst>
    <p:sldId xmlns:r="http://schemas.openxmlformats.org/officeDocument/2006/relationships" id="256" r:id="Rcd2d443b579f40c2"/>
    <p:sldId xmlns:r="http://schemas.openxmlformats.org/officeDocument/2006/relationships" id="257" r:id="R99029447c479407c"/>
    <p:sldId xmlns:r="http://schemas.openxmlformats.org/officeDocument/2006/relationships" id="258" r:id="Ra2b9447974bb4f13"/>
    <p:sldId xmlns:r="http://schemas.openxmlformats.org/officeDocument/2006/relationships" id="259" r:id="R237ef95d963d415a"/>
    <p:sldId xmlns:r="http://schemas.openxmlformats.org/officeDocument/2006/relationships" id="260" r:id="R130e8c8e33334303"/>
    <p:sldId xmlns:r="http://schemas.openxmlformats.org/officeDocument/2006/relationships" id="261" r:id="R47d773df73dd4289"/>
    <p:sldId xmlns:r="http://schemas.openxmlformats.org/officeDocument/2006/relationships" id="262" r:id="R65e493f5f86e47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07a6d243004c50" /><Relationship Type="http://schemas.openxmlformats.org/officeDocument/2006/relationships/slide" Target="/ppt/slides/slide1.xml" Id="Rcd2d443b579f40c2" /><Relationship Type="http://schemas.openxmlformats.org/officeDocument/2006/relationships/slide" Target="/ppt/slides/slide2.xml" Id="R99029447c479407c" /><Relationship Type="http://schemas.openxmlformats.org/officeDocument/2006/relationships/slide" Target="/ppt/slides/slide3.xml" Id="Ra2b9447974bb4f13" /><Relationship Type="http://schemas.openxmlformats.org/officeDocument/2006/relationships/slide" Target="/ppt/slides/slide4.xml" Id="R237ef95d963d415a" /><Relationship Type="http://schemas.openxmlformats.org/officeDocument/2006/relationships/slide" Target="/ppt/slides/slide5.xml" Id="R130e8c8e33334303" /><Relationship Type="http://schemas.openxmlformats.org/officeDocument/2006/relationships/slide" Target="/ppt/slides/slide6.xml" Id="R47d773df73dd4289" /><Relationship Type="http://schemas.openxmlformats.org/officeDocument/2006/relationships/slide" Target="/ppt/slides/slide7.xml" Id="R65e493f5f86e47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413d43e3943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d253d39fe4186" /><Relationship Type="http://schemas.openxmlformats.org/officeDocument/2006/relationships/theme" Target="/ppt/slideMasters/theme/theme1.xml" Id="Re9d80ac8e74c47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cd253d39fe41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6fa8a86414d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6ea654b1c42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ec461f1ce4b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f3a17ba0142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c6b967bed4f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d633ebddf40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93e8291a140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ROSCHER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ROSCHER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ROSCHER HOLDING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ROSCHER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ROSCHER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ROSCHER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4 224 035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4 416 436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8 999 457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ROSCHER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SIGVART ROSCHER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ROSCHER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ROSCHER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Munnhulen Tannklinikk AS, Strandgaten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936 298 621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ROSCHER HOLDING AS</a:t>
            </a:r>
          </a:p>
        </p:txBody>
      </p:sp>
    </p:spTree>
  </p:cSld>
  <p:clrMapOvr>
    <a:masterClrMapping xmlns:a="http://schemas.openxmlformats.org/drawingml/2006/main"/>
  </p:clrMapOvr>
</p:sld>
</file>