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9d99d8d0e44b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0bf21c76344402"/>
  </p:sldMasterIdLst>
  <p:sldIdLst>
    <p:sldId xmlns:r="http://schemas.openxmlformats.org/officeDocument/2006/relationships" id="256" r:id="Ra59787329cbe44cc"/>
    <p:sldId xmlns:r="http://schemas.openxmlformats.org/officeDocument/2006/relationships" id="257" r:id="Rcad04ce1e5cc4781"/>
    <p:sldId xmlns:r="http://schemas.openxmlformats.org/officeDocument/2006/relationships" id="258" r:id="R5ba9f9abd93041dd"/>
    <p:sldId xmlns:r="http://schemas.openxmlformats.org/officeDocument/2006/relationships" id="259" r:id="R8789aff71de042ea"/>
    <p:sldId xmlns:r="http://schemas.openxmlformats.org/officeDocument/2006/relationships" id="260" r:id="R2ab052147b8247a5"/>
    <p:sldId xmlns:r="http://schemas.openxmlformats.org/officeDocument/2006/relationships" id="261" r:id="R314400bb3cd7447b"/>
    <p:sldId xmlns:r="http://schemas.openxmlformats.org/officeDocument/2006/relationships" id="262" r:id="Ra4cc42478daa4c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bf21c76344402" /><Relationship Type="http://schemas.openxmlformats.org/officeDocument/2006/relationships/slide" Target="/ppt/slides/slide1.xml" Id="Ra59787329cbe44cc" /><Relationship Type="http://schemas.openxmlformats.org/officeDocument/2006/relationships/slide" Target="/ppt/slides/slide2.xml" Id="Rcad04ce1e5cc4781" /><Relationship Type="http://schemas.openxmlformats.org/officeDocument/2006/relationships/slide" Target="/ppt/slides/slide3.xml" Id="R5ba9f9abd93041dd" /><Relationship Type="http://schemas.openxmlformats.org/officeDocument/2006/relationships/slide" Target="/ppt/slides/slide4.xml" Id="R8789aff71de042ea" /><Relationship Type="http://schemas.openxmlformats.org/officeDocument/2006/relationships/slide" Target="/ppt/slides/slide5.xml" Id="R2ab052147b8247a5" /><Relationship Type="http://schemas.openxmlformats.org/officeDocument/2006/relationships/slide" Target="/ppt/slides/slide6.xml" Id="R314400bb3cd7447b" /><Relationship Type="http://schemas.openxmlformats.org/officeDocument/2006/relationships/slide" Target="/ppt/slides/slide7.xml" Id="Ra4cc42478daa4c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3a95e0e5c4e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4bcd5ce8948c0" /><Relationship Type="http://schemas.openxmlformats.org/officeDocument/2006/relationships/theme" Target="/ppt/slideMasters/theme/theme1.xml" Id="R5bcd6c5f50174b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34bcd5ce8948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cefae436c4c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c9daef37041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04e9106114f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710c661c84c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b92b6ceb740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3490cda0f48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8a819db9c44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MINE KREFTER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 KREFTER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 KREFTER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 KREFTER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 KREFTER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 KREFTER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 KREFTER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 KREFTER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936 320 821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 KREFTER AS</a:t>
            </a:r>
          </a:p>
        </p:txBody>
      </p:sp>
    </p:spTree>
  </p:cSld>
  <p:clrMapOvr>
    <a:masterClrMapping xmlns:a="http://schemas.openxmlformats.org/drawingml/2006/main"/>
  </p:clrMapOvr>
</p:sld>
</file>