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53a84f77b54f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c779890cc64f80"/>
  </p:sldMasterIdLst>
  <p:sldIdLst>
    <p:sldId xmlns:r="http://schemas.openxmlformats.org/officeDocument/2006/relationships" id="256" r:id="R485629f018824537"/>
    <p:sldId xmlns:r="http://schemas.openxmlformats.org/officeDocument/2006/relationships" id="257" r:id="R72dbbcc5302245f2"/>
    <p:sldId xmlns:r="http://schemas.openxmlformats.org/officeDocument/2006/relationships" id="258" r:id="R741157cc05b64770"/>
    <p:sldId xmlns:r="http://schemas.openxmlformats.org/officeDocument/2006/relationships" id="259" r:id="Rec4364ce81a34b14"/>
    <p:sldId xmlns:r="http://schemas.openxmlformats.org/officeDocument/2006/relationships" id="260" r:id="Rd4590a7de10749e4"/>
    <p:sldId xmlns:r="http://schemas.openxmlformats.org/officeDocument/2006/relationships" id="261" r:id="R90dd01c5e7ff4709"/>
    <p:sldId xmlns:r="http://schemas.openxmlformats.org/officeDocument/2006/relationships" id="262" r:id="Ra4ca7ac91d3e48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c779890cc64f80" /><Relationship Type="http://schemas.openxmlformats.org/officeDocument/2006/relationships/slide" Target="/ppt/slides/slide1.xml" Id="R485629f018824537" /><Relationship Type="http://schemas.openxmlformats.org/officeDocument/2006/relationships/slide" Target="/ppt/slides/slide2.xml" Id="R72dbbcc5302245f2" /><Relationship Type="http://schemas.openxmlformats.org/officeDocument/2006/relationships/slide" Target="/ppt/slides/slide3.xml" Id="R741157cc05b64770" /><Relationship Type="http://schemas.openxmlformats.org/officeDocument/2006/relationships/slide" Target="/ppt/slides/slide4.xml" Id="Rec4364ce81a34b14" /><Relationship Type="http://schemas.openxmlformats.org/officeDocument/2006/relationships/slide" Target="/ppt/slides/slide5.xml" Id="Rd4590a7de10749e4" /><Relationship Type="http://schemas.openxmlformats.org/officeDocument/2006/relationships/slide" Target="/ppt/slides/slide6.xml" Id="R90dd01c5e7ff4709" /><Relationship Type="http://schemas.openxmlformats.org/officeDocument/2006/relationships/slide" Target="/ppt/slides/slide7.xml" Id="Ra4ca7ac91d3e48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73d090c44c4f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d86d517754b9d" /><Relationship Type="http://schemas.openxmlformats.org/officeDocument/2006/relationships/theme" Target="/ppt/slideMasters/theme/theme1.xml" Id="R6665595d91c44e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4d86d517754b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8da8e56e648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8c2ad90b04f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afceb359c48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b8fa732f04d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6ea1d61b944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24c8edb7d49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323e0488c45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MR. OPES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MR. OPES HOLDING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REMMEM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Eplehagen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1424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936 339 999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MR. OPES HOLDING AS</a:t>
            </a:r>
          </a:p>
        </p:txBody>
      </p:sp>
    </p:spTree>
  </p:cSld>
  <p:clrMapOvr>
    <a:masterClrMapping xmlns:a="http://schemas.openxmlformats.org/drawingml/2006/main"/>
  </p:clrMapOvr>
</p:sld>
</file>