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3a242c4b85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404cb8cc54e81"/>
  </p:sldMasterIdLst>
  <p:sldIdLst>
    <p:sldId xmlns:r="http://schemas.openxmlformats.org/officeDocument/2006/relationships" id="256" r:id="Rd378709de5e24329"/>
    <p:sldId xmlns:r="http://schemas.openxmlformats.org/officeDocument/2006/relationships" id="257" r:id="R0184bd3496094291"/>
    <p:sldId xmlns:r="http://schemas.openxmlformats.org/officeDocument/2006/relationships" id="258" r:id="Rdbc5c0e95b574b4d"/>
    <p:sldId xmlns:r="http://schemas.openxmlformats.org/officeDocument/2006/relationships" id="259" r:id="R981f33f5f4a34efd"/>
    <p:sldId xmlns:r="http://schemas.openxmlformats.org/officeDocument/2006/relationships" id="260" r:id="R3e07e3df2de646ac"/>
    <p:sldId xmlns:r="http://schemas.openxmlformats.org/officeDocument/2006/relationships" id="261" r:id="Rf9d6e410b7e74156"/>
    <p:sldId xmlns:r="http://schemas.openxmlformats.org/officeDocument/2006/relationships" id="262" r:id="R4918a55279bd45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404cb8cc54e81" /><Relationship Type="http://schemas.openxmlformats.org/officeDocument/2006/relationships/slide" Target="/ppt/slides/slide1.xml" Id="Rd378709de5e24329" /><Relationship Type="http://schemas.openxmlformats.org/officeDocument/2006/relationships/slide" Target="/ppt/slides/slide2.xml" Id="R0184bd3496094291" /><Relationship Type="http://schemas.openxmlformats.org/officeDocument/2006/relationships/slide" Target="/ppt/slides/slide3.xml" Id="Rdbc5c0e95b574b4d" /><Relationship Type="http://schemas.openxmlformats.org/officeDocument/2006/relationships/slide" Target="/ppt/slides/slide4.xml" Id="R981f33f5f4a34efd" /><Relationship Type="http://schemas.openxmlformats.org/officeDocument/2006/relationships/slide" Target="/ppt/slides/slide5.xml" Id="R3e07e3df2de646ac" /><Relationship Type="http://schemas.openxmlformats.org/officeDocument/2006/relationships/slide" Target="/ppt/slides/slide6.xml" Id="Rf9d6e410b7e74156" /><Relationship Type="http://schemas.openxmlformats.org/officeDocument/2006/relationships/slide" Target="/ppt/slides/slide7.xml" Id="R4918a55279bd45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e1d05ed5044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492fb057f4c5f" /><Relationship Type="http://schemas.openxmlformats.org/officeDocument/2006/relationships/theme" Target="/ppt/slideMasters/theme/theme1.xml" Id="R86e816db92ad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492fb057f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3e625c4fb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58be5d310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76cf08364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81b498641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81c18277e41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ae787c25547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5a3e0c867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LAVANDULA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LAVANDULA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LAVANDULA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LAVANDULA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LAVANDULA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LAVANDULA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−151 869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25 236 813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25 236 813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LAVANDULA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MARIE NEVLAND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MARIE NEVLAND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LAVANDULA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Ingvar Nevland, Elveslettveien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936 347 789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LAVANDULA HOLDING AS</a:t>
            </a:r>
          </a:p>
        </p:txBody>
      </p:sp>
    </p:spTree>
  </p:cSld>
  <p:clrMapOvr>
    <a:masterClrMapping xmlns:a="http://schemas.openxmlformats.org/drawingml/2006/main"/>
  </p:clrMapOvr>
</p:sld>
</file>