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f72ad7609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659ee38c74ba8"/>
  </p:sldMasterIdLst>
  <p:sldIdLst>
    <p:sldId xmlns:r="http://schemas.openxmlformats.org/officeDocument/2006/relationships" id="256" r:id="R0951f95ee3bd4104"/>
    <p:sldId xmlns:r="http://schemas.openxmlformats.org/officeDocument/2006/relationships" id="257" r:id="R8ce1609b4fff415f"/>
    <p:sldId xmlns:r="http://schemas.openxmlformats.org/officeDocument/2006/relationships" id="258" r:id="Rc9392a7ef0dd4c4c"/>
    <p:sldId xmlns:r="http://schemas.openxmlformats.org/officeDocument/2006/relationships" id="259" r:id="R81d45d20913149f6"/>
    <p:sldId xmlns:r="http://schemas.openxmlformats.org/officeDocument/2006/relationships" id="260" r:id="R07fcb3bb392d40ab"/>
    <p:sldId xmlns:r="http://schemas.openxmlformats.org/officeDocument/2006/relationships" id="261" r:id="R579bb9c04eee4bd6"/>
    <p:sldId xmlns:r="http://schemas.openxmlformats.org/officeDocument/2006/relationships" id="262" r:id="R08601968420d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659ee38c74ba8" /><Relationship Type="http://schemas.openxmlformats.org/officeDocument/2006/relationships/slide" Target="/ppt/slides/slide1.xml" Id="R0951f95ee3bd4104" /><Relationship Type="http://schemas.openxmlformats.org/officeDocument/2006/relationships/slide" Target="/ppt/slides/slide2.xml" Id="R8ce1609b4fff415f" /><Relationship Type="http://schemas.openxmlformats.org/officeDocument/2006/relationships/slide" Target="/ppt/slides/slide3.xml" Id="Rc9392a7ef0dd4c4c" /><Relationship Type="http://schemas.openxmlformats.org/officeDocument/2006/relationships/slide" Target="/ppt/slides/slide4.xml" Id="R81d45d20913149f6" /><Relationship Type="http://schemas.openxmlformats.org/officeDocument/2006/relationships/slide" Target="/ppt/slides/slide5.xml" Id="R07fcb3bb392d40ab" /><Relationship Type="http://schemas.openxmlformats.org/officeDocument/2006/relationships/slide" Target="/ppt/slides/slide6.xml" Id="R579bb9c04eee4bd6" /><Relationship Type="http://schemas.openxmlformats.org/officeDocument/2006/relationships/slide" Target="/ppt/slides/slide7.xml" Id="R08601968420d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142502624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32814ca674c1e" /><Relationship Type="http://schemas.openxmlformats.org/officeDocument/2006/relationships/theme" Target="/ppt/slideMasters/theme/theme1.xml" Id="R20e42c62f153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32814ca67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6295d54b0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c35bb535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5e0ce0a9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ec0a8eb3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94db9e916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a910368b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3e3d7137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INFOREGN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9 434 003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HENNING W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INGER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