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d055329b6844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8d24e8ff254664"/>
  </p:sldMasterIdLst>
  <p:sldIdLst>
    <p:sldId xmlns:r="http://schemas.openxmlformats.org/officeDocument/2006/relationships" id="256" r:id="R7ec683276c7e4593"/>
    <p:sldId xmlns:r="http://schemas.openxmlformats.org/officeDocument/2006/relationships" id="257" r:id="Rcb7f061730834441"/>
    <p:sldId xmlns:r="http://schemas.openxmlformats.org/officeDocument/2006/relationships" id="258" r:id="R47a5976ca4524168"/>
    <p:sldId xmlns:r="http://schemas.openxmlformats.org/officeDocument/2006/relationships" id="259" r:id="R286c73683a8047cd"/>
    <p:sldId xmlns:r="http://schemas.openxmlformats.org/officeDocument/2006/relationships" id="260" r:id="Rb6b549172fd34e46"/>
    <p:sldId xmlns:r="http://schemas.openxmlformats.org/officeDocument/2006/relationships" id="261" r:id="Rbe9ab2d3fe7f41f9"/>
    <p:sldId xmlns:r="http://schemas.openxmlformats.org/officeDocument/2006/relationships" id="262" r:id="Reb2fd52b695b47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d24e8ff254664" /><Relationship Type="http://schemas.openxmlformats.org/officeDocument/2006/relationships/slide" Target="/ppt/slides/slide1.xml" Id="R7ec683276c7e4593" /><Relationship Type="http://schemas.openxmlformats.org/officeDocument/2006/relationships/slide" Target="/ppt/slides/slide2.xml" Id="Rcb7f061730834441" /><Relationship Type="http://schemas.openxmlformats.org/officeDocument/2006/relationships/slide" Target="/ppt/slides/slide3.xml" Id="R47a5976ca4524168" /><Relationship Type="http://schemas.openxmlformats.org/officeDocument/2006/relationships/slide" Target="/ppt/slides/slide4.xml" Id="R286c73683a8047cd" /><Relationship Type="http://schemas.openxmlformats.org/officeDocument/2006/relationships/slide" Target="/ppt/slides/slide5.xml" Id="Rb6b549172fd34e46" /><Relationship Type="http://schemas.openxmlformats.org/officeDocument/2006/relationships/slide" Target="/ppt/slides/slide6.xml" Id="Rbe9ab2d3fe7f41f9" /><Relationship Type="http://schemas.openxmlformats.org/officeDocument/2006/relationships/slide" Target="/ppt/slides/slide7.xml" Id="Reb2fd52b695b47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611f0d49e4f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8ce344bba4911" /><Relationship Type="http://schemas.openxmlformats.org/officeDocument/2006/relationships/theme" Target="/ppt/slideMasters/theme/theme1.xml" Id="Rab5ce1170af74e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88ce344bba49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93a85ca0349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4ffd14e6445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2ca3d866941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cac521df84b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2965fcd914d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6f7a709ca4f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852a865dc4b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 NORDFJORD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NORDFJORD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 NORDFJORD AS ble etablert [år] og holder til i Sandane.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NORDFJORD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NORDFJORD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NORDFJORD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NORDFJORD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EMANVI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NORDFJORD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Krånavegen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6823 Sandane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936 372 384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NORDFJORD AS</a:t>
            </a:r>
          </a:p>
        </p:txBody>
      </p:sp>
    </p:spTree>
  </p:cSld>
  <p:clrMapOvr>
    <a:masterClrMapping xmlns:a="http://schemas.openxmlformats.org/drawingml/2006/main"/>
  </p:clrMapOvr>
</p:sld>
</file>