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4096528c7e47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9b0b042f604961"/>
  </p:sldMasterIdLst>
  <p:sldIdLst>
    <p:sldId xmlns:r="http://schemas.openxmlformats.org/officeDocument/2006/relationships" id="256" r:id="R1d6b19e15db84c95"/>
    <p:sldId xmlns:r="http://schemas.openxmlformats.org/officeDocument/2006/relationships" id="257" r:id="Rd5266448098f4ff5"/>
    <p:sldId xmlns:r="http://schemas.openxmlformats.org/officeDocument/2006/relationships" id="258" r:id="Re07190564e994fec"/>
    <p:sldId xmlns:r="http://schemas.openxmlformats.org/officeDocument/2006/relationships" id="259" r:id="R601e9db9615e4c76"/>
    <p:sldId xmlns:r="http://schemas.openxmlformats.org/officeDocument/2006/relationships" id="260" r:id="Rbd8c408933dc422b"/>
    <p:sldId xmlns:r="http://schemas.openxmlformats.org/officeDocument/2006/relationships" id="261" r:id="R38f9d6dbd7aa4023"/>
    <p:sldId xmlns:r="http://schemas.openxmlformats.org/officeDocument/2006/relationships" id="262" r:id="R15893b31f6cf48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9b0b042f604961" /><Relationship Type="http://schemas.openxmlformats.org/officeDocument/2006/relationships/slide" Target="/ppt/slides/slide1.xml" Id="R1d6b19e15db84c95" /><Relationship Type="http://schemas.openxmlformats.org/officeDocument/2006/relationships/slide" Target="/ppt/slides/slide2.xml" Id="Rd5266448098f4ff5" /><Relationship Type="http://schemas.openxmlformats.org/officeDocument/2006/relationships/slide" Target="/ppt/slides/slide3.xml" Id="Re07190564e994fec" /><Relationship Type="http://schemas.openxmlformats.org/officeDocument/2006/relationships/slide" Target="/ppt/slides/slide4.xml" Id="R601e9db9615e4c76" /><Relationship Type="http://schemas.openxmlformats.org/officeDocument/2006/relationships/slide" Target="/ppt/slides/slide5.xml" Id="Rbd8c408933dc422b" /><Relationship Type="http://schemas.openxmlformats.org/officeDocument/2006/relationships/slide" Target="/ppt/slides/slide6.xml" Id="R38f9d6dbd7aa4023" /><Relationship Type="http://schemas.openxmlformats.org/officeDocument/2006/relationships/slide" Target="/ppt/slides/slide7.xml" Id="R15893b31f6cf48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93c36e0d7446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dfab0ef764f68" /><Relationship Type="http://schemas.openxmlformats.org/officeDocument/2006/relationships/theme" Target="/ppt/slideMasters/theme/theme1.xml" Id="Re9a6f4602de342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4dfab0ef764f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9303e83994f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1844dc376945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f1621168f43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1dc91717914a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0d048aeeb47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db444e23042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4d332c97140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TRINTO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TRINTO GRUPPEN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−302 271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12 475 080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32 208 553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66 398 623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ANDROMEDA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ØSTHAGEN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Truls Skaugen, Østhagvegen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2387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17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936 409 180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TRINTO GRUPPEN AS</a:t>
            </a:r>
          </a:p>
        </p:txBody>
      </p:sp>
    </p:spTree>
  </p:cSld>
  <p:clrMapOvr>
    <a:masterClrMapping xmlns:a="http://schemas.openxmlformats.org/drawingml/2006/main"/>
  </p:clrMapOvr>
</p:sld>
</file>