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93c0129a68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6f233d2dcb43f4"/>
  </p:sldMasterIdLst>
  <p:sldIdLst>
    <p:sldId xmlns:r="http://schemas.openxmlformats.org/officeDocument/2006/relationships" id="256" r:id="R0c21d816926f4ad2"/>
    <p:sldId xmlns:r="http://schemas.openxmlformats.org/officeDocument/2006/relationships" id="257" r:id="Rbe9779fbc3844fbf"/>
    <p:sldId xmlns:r="http://schemas.openxmlformats.org/officeDocument/2006/relationships" id="258" r:id="Re8616e9c15274285"/>
    <p:sldId xmlns:r="http://schemas.openxmlformats.org/officeDocument/2006/relationships" id="259" r:id="R02b6fe3c4d9443e5"/>
    <p:sldId xmlns:r="http://schemas.openxmlformats.org/officeDocument/2006/relationships" id="260" r:id="R8c1999adeaaf409f"/>
    <p:sldId xmlns:r="http://schemas.openxmlformats.org/officeDocument/2006/relationships" id="261" r:id="R1c5c0e4657d54a1e"/>
    <p:sldId xmlns:r="http://schemas.openxmlformats.org/officeDocument/2006/relationships" id="262" r:id="R1c1cdac44cac4a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6f233d2dcb43f4" /><Relationship Type="http://schemas.openxmlformats.org/officeDocument/2006/relationships/slide" Target="/ppt/slides/slide1.xml" Id="R0c21d816926f4ad2" /><Relationship Type="http://schemas.openxmlformats.org/officeDocument/2006/relationships/slide" Target="/ppt/slides/slide2.xml" Id="Rbe9779fbc3844fbf" /><Relationship Type="http://schemas.openxmlformats.org/officeDocument/2006/relationships/slide" Target="/ppt/slides/slide3.xml" Id="Re8616e9c15274285" /><Relationship Type="http://schemas.openxmlformats.org/officeDocument/2006/relationships/slide" Target="/ppt/slides/slide4.xml" Id="R02b6fe3c4d9443e5" /><Relationship Type="http://schemas.openxmlformats.org/officeDocument/2006/relationships/slide" Target="/ppt/slides/slide5.xml" Id="R8c1999adeaaf409f" /><Relationship Type="http://schemas.openxmlformats.org/officeDocument/2006/relationships/slide" Target="/ppt/slides/slide6.xml" Id="R1c5c0e4657d54a1e" /><Relationship Type="http://schemas.openxmlformats.org/officeDocument/2006/relationships/slide" Target="/ppt/slides/slide7.xml" Id="R1c1cdac44cac4a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ad76f567f842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7185bdb6f47ff" /><Relationship Type="http://schemas.openxmlformats.org/officeDocument/2006/relationships/theme" Target="/ppt/slideMasters/theme/theme1.xml" Id="R67f841b854bc42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27185bdb6f47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cbad88e0f41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41451523b46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00e73ba4a40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cc1b67e714d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011fe30fc46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657432e6a43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1b65ec73f42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BERGTUN HOLDNING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BERGTUN 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BERGTUN HOLDNING AS ble etablert [år] og holder til i Fjell.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BERGTUN 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BERGTUN 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BERGTUN 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BERGTUN 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MAGNE BERGTUN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TRINE BERGTUN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ELIAS BERGTUN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MARCUS BERGTUN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BERGTUN HOLDNING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Apalvågvegen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5357 Fjell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936 433 596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BERGTUN HOLDNING AS</a:t>
            </a:r>
          </a:p>
        </p:txBody>
      </p:sp>
    </p:spTree>
  </p:cSld>
  <p:clrMapOvr>
    <a:masterClrMapping xmlns:a="http://schemas.openxmlformats.org/drawingml/2006/main"/>
  </p:clrMapOvr>
</p:sld>
</file>