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008c6a5f3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addf8412948eb"/>
  </p:sldMasterIdLst>
  <p:sldIdLst>
    <p:sldId xmlns:r="http://schemas.openxmlformats.org/officeDocument/2006/relationships" id="256" r:id="R88197d065307465d"/>
    <p:sldId xmlns:r="http://schemas.openxmlformats.org/officeDocument/2006/relationships" id="257" r:id="Rd6800092c1884bbf"/>
    <p:sldId xmlns:r="http://schemas.openxmlformats.org/officeDocument/2006/relationships" id="258" r:id="Rf3fe89586b964f6a"/>
    <p:sldId xmlns:r="http://schemas.openxmlformats.org/officeDocument/2006/relationships" id="259" r:id="Raf32200145814590"/>
    <p:sldId xmlns:r="http://schemas.openxmlformats.org/officeDocument/2006/relationships" id="260" r:id="R60155be282e248eb"/>
    <p:sldId xmlns:r="http://schemas.openxmlformats.org/officeDocument/2006/relationships" id="261" r:id="Rbe1392d7d278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addf8412948eb" /><Relationship Type="http://schemas.openxmlformats.org/officeDocument/2006/relationships/slide" Target="/ppt/slides/slide1.xml" Id="R88197d065307465d" /><Relationship Type="http://schemas.openxmlformats.org/officeDocument/2006/relationships/slide" Target="/ppt/slides/slide2.xml" Id="Rd6800092c1884bbf" /><Relationship Type="http://schemas.openxmlformats.org/officeDocument/2006/relationships/slide" Target="/ppt/slides/slide3.xml" Id="Rf3fe89586b964f6a" /><Relationship Type="http://schemas.openxmlformats.org/officeDocument/2006/relationships/slide" Target="/ppt/slides/slide4.xml" Id="Raf32200145814590" /><Relationship Type="http://schemas.openxmlformats.org/officeDocument/2006/relationships/slide" Target="/ppt/slides/slide5.xml" Id="R60155be282e248eb" /><Relationship Type="http://schemas.openxmlformats.org/officeDocument/2006/relationships/slide" Target="/ppt/slides/slide6.xml" Id="Rbe1392d7d278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44e307fa2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f7c6248044422" /><Relationship Type="http://schemas.openxmlformats.org/officeDocument/2006/relationships/theme" Target="/ppt/slideMasters/theme/theme1.xml" Id="R657c8b744323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f7c624804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611d087ff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9dff8fd87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0cee0332e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837a8ff7d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69eb9d4a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dba7a9a5141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REVISORDAMENE AVD. ROSENHOLM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REVISORDAMENE AVD. ROSENHOLM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2 876 893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936 434 975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