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ffe6e2cf2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abc655aed4431"/>
  </p:sldMasterIdLst>
  <p:sldIdLst>
    <p:sldId xmlns:r="http://schemas.openxmlformats.org/officeDocument/2006/relationships" id="256" r:id="Rec2ec11a6e9d4a0c"/>
    <p:sldId xmlns:r="http://schemas.openxmlformats.org/officeDocument/2006/relationships" id="257" r:id="Rc816e92c0c74446c"/>
    <p:sldId xmlns:r="http://schemas.openxmlformats.org/officeDocument/2006/relationships" id="258" r:id="R1d4faa9a0d604858"/>
    <p:sldId xmlns:r="http://schemas.openxmlformats.org/officeDocument/2006/relationships" id="259" r:id="R015059313887408c"/>
    <p:sldId xmlns:r="http://schemas.openxmlformats.org/officeDocument/2006/relationships" id="260" r:id="Rc1bc591a7cf24d9d"/>
    <p:sldId xmlns:r="http://schemas.openxmlformats.org/officeDocument/2006/relationships" id="261" r:id="R98b46c78408845a6"/>
    <p:sldId xmlns:r="http://schemas.openxmlformats.org/officeDocument/2006/relationships" id="262" r:id="R2225b2bec82c47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abc655aed4431" /><Relationship Type="http://schemas.openxmlformats.org/officeDocument/2006/relationships/slide" Target="/ppt/slides/slide1.xml" Id="Rec2ec11a6e9d4a0c" /><Relationship Type="http://schemas.openxmlformats.org/officeDocument/2006/relationships/slide" Target="/ppt/slides/slide2.xml" Id="Rc816e92c0c74446c" /><Relationship Type="http://schemas.openxmlformats.org/officeDocument/2006/relationships/slide" Target="/ppt/slides/slide3.xml" Id="R1d4faa9a0d604858" /><Relationship Type="http://schemas.openxmlformats.org/officeDocument/2006/relationships/slide" Target="/ppt/slides/slide4.xml" Id="R015059313887408c" /><Relationship Type="http://schemas.openxmlformats.org/officeDocument/2006/relationships/slide" Target="/ppt/slides/slide5.xml" Id="Rc1bc591a7cf24d9d" /><Relationship Type="http://schemas.openxmlformats.org/officeDocument/2006/relationships/slide" Target="/ppt/slides/slide6.xml" Id="R98b46c78408845a6" /><Relationship Type="http://schemas.openxmlformats.org/officeDocument/2006/relationships/slide" Target="/ppt/slides/slide7.xml" Id="R2225b2bec82c47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e5f344dbe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9dc49a911421c" /><Relationship Type="http://schemas.openxmlformats.org/officeDocument/2006/relationships/theme" Target="/ppt/slideMasters/theme/theme1.xml" Id="R8e78e29f2edf47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9dc49a91142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2a92391e0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9e909114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a406b2b75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6736a3cd34f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b8f771c10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8257b339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dabf93ac2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BAKKER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BAKKER CONSULTING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DIRK THEODOOR BAKKER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3406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info@bakkersmail.com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936 445 136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 CONSULTING AS</a:t>
            </a:r>
          </a:p>
        </p:txBody>
      </p:sp>
    </p:spTree>
  </p:cSld>
  <p:clrMapOvr>
    <a:masterClrMapping xmlns:a="http://schemas.openxmlformats.org/drawingml/2006/main"/>
  </p:clrMapOvr>
</p:sld>
</file>