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4e1a021c124a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8d235d202346b1"/>
  </p:sldMasterIdLst>
  <p:sldIdLst>
    <p:sldId xmlns:r="http://schemas.openxmlformats.org/officeDocument/2006/relationships" id="256" r:id="R5c9436be14794407"/>
    <p:sldId xmlns:r="http://schemas.openxmlformats.org/officeDocument/2006/relationships" id="257" r:id="Radc05acc3a094845"/>
    <p:sldId xmlns:r="http://schemas.openxmlformats.org/officeDocument/2006/relationships" id="258" r:id="R43fa07d2c7494b2c"/>
    <p:sldId xmlns:r="http://schemas.openxmlformats.org/officeDocument/2006/relationships" id="259" r:id="R1cf00a3017cb47da"/>
    <p:sldId xmlns:r="http://schemas.openxmlformats.org/officeDocument/2006/relationships" id="260" r:id="Rb9308f92789d42f3"/>
    <p:sldId xmlns:r="http://schemas.openxmlformats.org/officeDocument/2006/relationships" id="261" r:id="R1b32da75e33c4c8a"/>
    <p:sldId xmlns:r="http://schemas.openxmlformats.org/officeDocument/2006/relationships" id="262" r:id="Rfe8d179de9c74f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d235d202346b1" /><Relationship Type="http://schemas.openxmlformats.org/officeDocument/2006/relationships/slide" Target="/ppt/slides/slide1.xml" Id="R5c9436be14794407" /><Relationship Type="http://schemas.openxmlformats.org/officeDocument/2006/relationships/slide" Target="/ppt/slides/slide2.xml" Id="Radc05acc3a094845" /><Relationship Type="http://schemas.openxmlformats.org/officeDocument/2006/relationships/slide" Target="/ppt/slides/slide3.xml" Id="R43fa07d2c7494b2c" /><Relationship Type="http://schemas.openxmlformats.org/officeDocument/2006/relationships/slide" Target="/ppt/slides/slide4.xml" Id="R1cf00a3017cb47da" /><Relationship Type="http://schemas.openxmlformats.org/officeDocument/2006/relationships/slide" Target="/ppt/slides/slide5.xml" Id="Rb9308f92789d42f3" /><Relationship Type="http://schemas.openxmlformats.org/officeDocument/2006/relationships/slide" Target="/ppt/slides/slide6.xml" Id="R1b32da75e33c4c8a" /><Relationship Type="http://schemas.openxmlformats.org/officeDocument/2006/relationships/slide" Target="/ppt/slides/slide7.xml" Id="Rfe8d179de9c74f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8fac14bcb48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7e77ad58340c6" /><Relationship Type="http://schemas.openxmlformats.org/officeDocument/2006/relationships/theme" Target="/ppt/slideMasters/theme/theme1.xml" Id="R411af0d1ac694d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f7e77ad58340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88bfdae6e46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376a7688044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59a57bfb643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0f5f7a48446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04fbbab9448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f426788ad4c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55e9e37f24f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TUNDE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 LUNDE MIRANDA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Torb Lunde Miranda, Børsteveien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936 447 813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TUNDE HOLDING AS</a:t>
            </a:r>
          </a:p>
        </p:txBody>
      </p:sp>
    </p:spTree>
  </p:cSld>
  <p:clrMapOvr>
    <a:masterClrMapping xmlns:a="http://schemas.openxmlformats.org/drawingml/2006/main"/>
  </p:clrMapOvr>
</p:sld>
</file>