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4dcc5d71443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bd413798284cf9"/>
  </p:sldMasterIdLst>
  <p:sldIdLst>
    <p:sldId xmlns:r="http://schemas.openxmlformats.org/officeDocument/2006/relationships" id="256" r:id="Rf6c4dc29d9674542"/>
    <p:sldId xmlns:r="http://schemas.openxmlformats.org/officeDocument/2006/relationships" id="257" r:id="R3b6b3da6bb734225"/>
    <p:sldId xmlns:r="http://schemas.openxmlformats.org/officeDocument/2006/relationships" id="258" r:id="Re7d8183399ff426b"/>
    <p:sldId xmlns:r="http://schemas.openxmlformats.org/officeDocument/2006/relationships" id="259" r:id="Ra74cb155d03f4b79"/>
    <p:sldId xmlns:r="http://schemas.openxmlformats.org/officeDocument/2006/relationships" id="260" r:id="R8ce81590e9e849e2"/>
    <p:sldId xmlns:r="http://schemas.openxmlformats.org/officeDocument/2006/relationships" id="261" r:id="R2c8dd1b2cdb24ddf"/>
    <p:sldId xmlns:r="http://schemas.openxmlformats.org/officeDocument/2006/relationships" id="262" r:id="R8762c6218c0345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d413798284cf9" /><Relationship Type="http://schemas.openxmlformats.org/officeDocument/2006/relationships/slide" Target="/ppt/slides/slide1.xml" Id="Rf6c4dc29d9674542" /><Relationship Type="http://schemas.openxmlformats.org/officeDocument/2006/relationships/slide" Target="/ppt/slides/slide2.xml" Id="R3b6b3da6bb734225" /><Relationship Type="http://schemas.openxmlformats.org/officeDocument/2006/relationships/slide" Target="/ppt/slides/slide3.xml" Id="Re7d8183399ff426b" /><Relationship Type="http://schemas.openxmlformats.org/officeDocument/2006/relationships/slide" Target="/ppt/slides/slide4.xml" Id="Ra74cb155d03f4b79" /><Relationship Type="http://schemas.openxmlformats.org/officeDocument/2006/relationships/slide" Target="/ppt/slides/slide5.xml" Id="R8ce81590e9e849e2" /><Relationship Type="http://schemas.openxmlformats.org/officeDocument/2006/relationships/slide" Target="/ppt/slides/slide6.xml" Id="R2c8dd1b2cdb24ddf" /><Relationship Type="http://schemas.openxmlformats.org/officeDocument/2006/relationships/slide" Target="/ppt/slides/slide7.xml" Id="R8762c6218c0345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14fa9038a4c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0dc2028a14aa9" /><Relationship Type="http://schemas.openxmlformats.org/officeDocument/2006/relationships/theme" Target="/ppt/slideMasters/theme/theme1.xml" Id="R9beff0fe13a040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0dc2028a14a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5b408d934a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b85199e2842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2ae5470604f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8ea5a36fc4b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50bded52b45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f47ac5aac41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cd8a862154f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HERMOD TEIGEN HOLDING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 TEIGEN HOLDING IV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HERMOD TEIGEN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Hermod Teigen, Hasselbakken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3303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936 452 221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HERMOD TEIGEN HOLDING IV AS</a:t>
            </a:r>
          </a:p>
        </p:txBody>
      </p:sp>
    </p:spTree>
  </p:cSld>
  <p:clrMapOvr>
    <a:masterClrMapping xmlns:a="http://schemas.openxmlformats.org/drawingml/2006/main"/>
  </p:clrMapOvr>
</p:sld>
</file>