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120674603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a94aa9f38428f"/>
  </p:sldMasterIdLst>
  <p:sldIdLst>
    <p:sldId xmlns:r="http://schemas.openxmlformats.org/officeDocument/2006/relationships" id="256" r:id="R0e842a5c80f345ad"/>
    <p:sldId xmlns:r="http://schemas.openxmlformats.org/officeDocument/2006/relationships" id="257" r:id="Ra5e707c49381417a"/>
    <p:sldId xmlns:r="http://schemas.openxmlformats.org/officeDocument/2006/relationships" id="258" r:id="Rc00ac772c80244e0"/>
    <p:sldId xmlns:r="http://schemas.openxmlformats.org/officeDocument/2006/relationships" id="259" r:id="Ra5a3479f91d34686"/>
    <p:sldId xmlns:r="http://schemas.openxmlformats.org/officeDocument/2006/relationships" id="260" r:id="R0bad4d3571c54dea"/>
    <p:sldId xmlns:r="http://schemas.openxmlformats.org/officeDocument/2006/relationships" id="261" r:id="R27ed77bdf359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a94aa9f38428f" /><Relationship Type="http://schemas.openxmlformats.org/officeDocument/2006/relationships/slide" Target="/ppt/slides/slide1.xml" Id="R0e842a5c80f345ad" /><Relationship Type="http://schemas.openxmlformats.org/officeDocument/2006/relationships/slide" Target="/ppt/slides/slide2.xml" Id="Ra5e707c49381417a" /><Relationship Type="http://schemas.openxmlformats.org/officeDocument/2006/relationships/slide" Target="/ppt/slides/slide3.xml" Id="Rc00ac772c80244e0" /><Relationship Type="http://schemas.openxmlformats.org/officeDocument/2006/relationships/slide" Target="/ppt/slides/slide4.xml" Id="Ra5a3479f91d34686" /><Relationship Type="http://schemas.openxmlformats.org/officeDocument/2006/relationships/slide" Target="/ppt/slides/slide5.xml" Id="R0bad4d3571c54dea" /><Relationship Type="http://schemas.openxmlformats.org/officeDocument/2006/relationships/slide" Target="/ppt/slides/slide6.xml" Id="R27ed77bdf359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2a5f2677c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723e89344f7c" /><Relationship Type="http://schemas.openxmlformats.org/officeDocument/2006/relationships/theme" Target="/ppt/slideMasters/theme/theme1.xml" Id="Rff6f327064ec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8723e8934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3ecd5d86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c2013bbb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f7dc208dc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0b0559b0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27b649d8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73d2de01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BROSUNDET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936 458 203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