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f6146112d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fd1c290c74e58"/>
  </p:sldMasterIdLst>
  <p:sldIdLst>
    <p:sldId xmlns:r="http://schemas.openxmlformats.org/officeDocument/2006/relationships" id="256" r:id="Ra9fcf3a21e4b4d1b"/>
    <p:sldId xmlns:r="http://schemas.openxmlformats.org/officeDocument/2006/relationships" id="257" r:id="R24fd8464a4e3494c"/>
    <p:sldId xmlns:r="http://schemas.openxmlformats.org/officeDocument/2006/relationships" id="258" r:id="R92a1c88711bf4175"/>
    <p:sldId xmlns:r="http://schemas.openxmlformats.org/officeDocument/2006/relationships" id="259" r:id="R86d7048b07d44895"/>
    <p:sldId xmlns:r="http://schemas.openxmlformats.org/officeDocument/2006/relationships" id="260" r:id="R1d291702f3a34158"/>
    <p:sldId xmlns:r="http://schemas.openxmlformats.org/officeDocument/2006/relationships" id="261" r:id="R30dd1d5faa98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fd1c290c74e58" /><Relationship Type="http://schemas.openxmlformats.org/officeDocument/2006/relationships/slide" Target="/ppt/slides/slide1.xml" Id="Ra9fcf3a21e4b4d1b" /><Relationship Type="http://schemas.openxmlformats.org/officeDocument/2006/relationships/slide" Target="/ppt/slides/slide2.xml" Id="R24fd8464a4e3494c" /><Relationship Type="http://schemas.openxmlformats.org/officeDocument/2006/relationships/slide" Target="/ppt/slides/slide3.xml" Id="R92a1c88711bf4175" /><Relationship Type="http://schemas.openxmlformats.org/officeDocument/2006/relationships/slide" Target="/ppt/slides/slide4.xml" Id="R86d7048b07d44895" /><Relationship Type="http://schemas.openxmlformats.org/officeDocument/2006/relationships/slide" Target="/ppt/slides/slide5.xml" Id="R1d291702f3a34158" /><Relationship Type="http://schemas.openxmlformats.org/officeDocument/2006/relationships/slide" Target="/ppt/slides/slide6.xml" Id="R30dd1d5faa98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54cac9356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5e983b3a64343" /><Relationship Type="http://schemas.openxmlformats.org/officeDocument/2006/relationships/theme" Target="/ppt/slideMasters/theme/theme1.xml" Id="Rb869fac37ac0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5e983b3a6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ee49042a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abbd7c37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8aa03a74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8bd0955d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40a09594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c48a2638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BROSUNDET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BROSUNDET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−9 912 145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61 178 397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267 187 058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936 458 203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