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e44ec83a6b45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846200b0864a0f"/>
  </p:sldMasterIdLst>
  <p:sldIdLst>
    <p:sldId xmlns:r="http://schemas.openxmlformats.org/officeDocument/2006/relationships" id="256" r:id="R2f8011dd7d904229"/>
    <p:sldId xmlns:r="http://schemas.openxmlformats.org/officeDocument/2006/relationships" id="257" r:id="R231c3562d68f4d96"/>
    <p:sldId xmlns:r="http://schemas.openxmlformats.org/officeDocument/2006/relationships" id="258" r:id="R321afabaff9b4f0a"/>
    <p:sldId xmlns:r="http://schemas.openxmlformats.org/officeDocument/2006/relationships" id="259" r:id="R9c7574cdc1a94d56"/>
    <p:sldId xmlns:r="http://schemas.openxmlformats.org/officeDocument/2006/relationships" id="260" r:id="Rd32cb64b68004390"/>
    <p:sldId xmlns:r="http://schemas.openxmlformats.org/officeDocument/2006/relationships" id="261" r:id="Rb0468e1271df42dd"/>
    <p:sldId xmlns:r="http://schemas.openxmlformats.org/officeDocument/2006/relationships" id="262" r:id="R52cf83e5a74c42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46200b0864a0f" /><Relationship Type="http://schemas.openxmlformats.org/officeDocument/2006/relationships/slide" Target="/ppt/slides/slide1.xml" Id="R2f8011dd7d904229" /><Relationship Type="http://schemas.openxmlformats.org/officeDocument/2006/relationships/slide" Target="/ppt/slides/slide2.xml" Id="R231c3562d68f4d96" /><Relationship Type="http://schemas.openxmlformats.org/officeDocument/2006/relationships/slide" Target="/ppt/slides/slide3.xml" Id="R321afabaff9b4f0a" /><Relationship Type="http://schemas.openxmlformats.org/officeDocument/2006/relationships/slide" Target="/ppt/slides/slide4.xml" Id="R9c7574cdc1a94d56" /><Relationship Type="http://schemas.openxmlformats.org/officeDocument/2006/relationships/slide" Target="/ppt/slides/slide5.xml" Id="Rd32cb64b68004390" /><Relationship Type="http://schemas.openxmlformats.org/officeDocument/2006/relationships/slide" Target="/ppt/slides/slide6.xml" Id="Rb0468e1271df42dd" /><Relationship Type="http://schemas.openxmlformats.org/officeDocument/2006/relationships/slide" Target="/ppt/slides/slide7.xml" Id="R52cf83e5a74c42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a6bfb812b149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2f8c8ff014078" /><Relationship Type="http://schemas.openxmlformats.org/officeDocument/2006/relationships/theme" Target="/ppt/slideMasters/theme/theme1.xml" Id="R86e36e4975dd45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2f8c8ff01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a8961998a45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9841a408f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13101e38243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5838168ab0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bf9c3cf9b743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36f43930446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3c123ae12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DAGB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DAGB 2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3 313 594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3 313 594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BRUNVOLL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Dag Brunvoll, Øverbøen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936 485 235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DAGB 2 AS</a:t>
            </a:r>
          </a:p>
        </p:txBody>
      </p:sp>
    </p:spTree>
  </p:cSld>
  <p:clrMapOvr>
    <a:masterClrMapping xmlns:a="http://schemas.openxmlformats.org/drawingml/2006/main"/>
  </p:clrMapOvr>
</p:sld>
</file>