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787a477e24c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489f6d0e6f4cb4"/>
  </p:sldMasterIdLst>
  <p:sldIdLst>
    <p:sldId xmlns:r="http://schemas.openxmlformats.org/officeDocument/2006/relationships" id="256" r:id="R3de119206dd34591"/>
    <p:sldId xmlns:r="http://schemas.openxmlformats.org/officeDocument/2006/relationships" id="257" r:id="R7a5e774825714cbb"/>
    <p:sldId xmlns:r="http://schemas.openxmlformats.org/officeDocument/2006/relationships" id="258" r:id="R43e4ddc3a2de494b"/>
    <p:sldId xmlns:r="http://schemas.openxmlformats.org/officeDocument/2006/relationships" id="259" r:id="R25492731c76240f3"/>
    <p:sldId xmlns:r="http://schemas.openxmlformats.org/officeDocument/2006/relationships" id="260" r:id="R917d26be276440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89f6d0e6f4cb4" /><Relationship Type="http://schemas.openxmlformats.org/officeDocument/2006/relationships/slide" Target="/ppt/slides/slide1.xml" Id="R3de119206dd34591" /><Relationship Type="http://schemas.openxmlformats.org/officeDocument/2006/relationships/slide" Target="/ppt/slides/slide2.xml" Id="R7a5e774825714cbb" /><Relationship Type="http://schemas.openxmlformats.org/officeDocument/2006/relationships/slide" Target="/ppt/slides/slide3.xml" Id="R43e4ddc3a2de494b" /><Relationship Type="http://schemas.openxmlformats.org/officeDocument/2006/relationships/slide" Target="/ppt/slides/slide4.xml" Id="R25492731c76240f3" /><Relationship Type="http://schemas.openxmlformats.org/officeDocument/2006/relationships/slide" Target="/ppt/slides/slide5.xml" Id="R917d26be276440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5d2c7aa36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46bcb68044a00" /><Relationship Type="http://schemas.openxmlformats.org/officeDocument/2006/relationships/theme" Target="/ppt/slideMasters/theme/theme1.xml" Id="R4e02f1233e944e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46bcb68044a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e33f50f2f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b9845f6024a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554aa2e584e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04f35a15042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a6f894f6c44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BAARSEN MEDIA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BAARSEN MEDIA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BAARSEN MEDIA ble etablert [år] og holder til i Froland.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BAARSEN MEDIA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BAARSEN MEDIA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BAARSEN MEDIA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Bøylefossveien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4820 Froland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936 503 713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BAARSEN MEDIA</a:t>
            </a:r>
          </a:p>
        </p:txBody>
      </p:sp>
    </p:spTree>
  </p:cSld>
  <p:clrMapOvr>
    <a:masterClrMapping xmlns:a="http://schemas.openxmlformats.org/drawingml/2006/main"/>
  </p:clrMapOvr>
</p:sld>
</file>