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5898b2a27543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ea8c31bb8948f3"/>
  </p:sldMasterIdLst>
  <p:sldIdLst>
    <p:sldId xmlns:r="http://schemas.openxmlformats.org/officeDocument/2006/relationships" id="256" r:id="Ra76504be8ecd4954"/>
    <p:sldId xmlns:r="http://schemas.openxmlformats.org/officeDocument/2006/relationships" id="257" r:id="R30ead159879f49bc"/>
    <p:sldId xmlns:r="http://schemas.openxmlformats.org/officeDocument/2006/relationships" id="258" r:id="R077239d324cf4cb7"/>
    <p:sldId xmlns:r="http://schemas.openxmlformats.org/officeDocument/2006/relationships" id="259" r:id="R07a1b01418194dfc"/>
    <p:sldId xmlns:r="http://schemas.openxmlformats.org/officeDocument/2006/relationships" id="260" r:id="Rbd25601d97844a95"/>
    <p:sldId xmlns:r="http://schemas.openxmlformats.org/officeDocument/2006/relationships" id="261" r:id="Rd926ede167764f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ea8c31bb8948f3" /><Relationship Type="http://schemas.openxmlformats.org/officeDocument/2006/relationships/slide" Target="/ppt/slides/slide1.xml" Id="Ra76504be8ecd4954" /><Relationship Type="http://schemas.openxmlformats.org/officeDocument/2006/relationships/slide" Target="/ppt/slides/slide2.xml" Id="R30ead159879f49bc" /><Relationship Type="http://schemas.openxmlformats.org/officeDocument/2006/relationships/slide" Target="/ppt/slides/slide3.xml" Id="R077239d324cf4cb7" /><Relationship Type="http://schemas.openxmlformats.org/officeDocument/2006/relationships/slide" Target="/ppt/slides/slide4.xml" Id="R07a1b01418194dfc" /><Relationship Type="http://schemas.openxmlformats.org/officeDocument/2006/relationships/slide" Target="/ppt/slides/slide5.xml" Id="Rbd25601d97844a95" /><Relationship Type="http://schemas.openxmlformats.org/officeDocument/2006/relationships/slide" Target="/ppt/slides/slide6.xml" Id="Rd926ede167764f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5a02e484ea4b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895e17b6247e4" /><Relationship Type="http://schemas.openxmlformats.org/officeDocument/2006/relationships/theme" Target="/ppt/slideMasters/theme/theme1.xml" Id="Rd6c9046550054b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f895e17b6247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77033aab640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650a094cf44a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cdea7bb3e40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24ac8535e4d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9786bb77047d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b179a7dd5d4e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DAGLIG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DAGLIG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DAGLIG TRANSPORT AS ble etablert [år] og holder til i Moelv.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DAGLIG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DAGLIG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DAGLIG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TORE EDVARDSEN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DAGLIG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2390 Moelv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post@dagligtransport.no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936 517 080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DAGLIG TRANSPORT AS</a:t>
            </a:r>
          </a:p>
        </p:txBody>
      </p:sp>
    </p:spTree>
  </p:cSld>
  <p:clrMapOvr>
    <a:masterClrMapping xmlns:a="http://schemas.openxmlformats.org/drawingml/2006/main"/>
  </p:clrMapOvr>
</p:sld>
</file>