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2046fa050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aa7f2cb934422"/>
  </p:sldMasterIdLst>
  <p:sldIdLst>
    <p:sldId xmlns:r="http://schemas.openxmlformats.org/officeDocument/2006/relationships" id="256" r:id="R1b6a7e1343644ea8"/>
    <p:sldId xmlns:r="http://schemas.openxmlformats.org/officeDocument/2006/relationships" id="257" r:id="Ra87ae3e337ca43fe"/>
    <p:sldId xmlns:r="http://schemas.openxmlformats.org/officeDocument/2006/relationships" id="258" r:id="Rb2da0701036e4410"/>
    <p:sldId xmlns:r="http://schemas.openxmlformats.org/officeDocument/2006/relationships" id="259" r:id="Rf07fd2399ce14119"/>
    <p:sldId xmlns:r="http://schemas.openxmlformats.org/officeDocument/2006/relationships" id="260" r:id="Re52d7efdf1da4f91"/>
    <p:sldId xmlns:r="http://schemas.openxmlformats.org/officeDocument/2006/relationships" id="261" r:id="Rb6cec17459b2403d"/>
    <p:sldId xmlns:r="http://schemas.openxmlformats.org/officeDocument/2006/relationships" id="262" r:id="R394b5ffc97cd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aa7f2cb934422" /><Relationship Type="http://schemas.openxmlformats.org/officeDocument/2006/relationships/slide" Target="/ppt/slides/slide1.xml" Id="R1b6a7e1343644ea8" /><Relationship Type="http://schemas.openxmlformats.org/officeDocument/2006/relationships/slide" Target="/ppt/slides/slide2.xml" Id="Ra87ae3e337ca43fe" /><Relationship Type="http://schemas.openxmlformats.org/officeDocument/2006/relationships/slide" Target="/ppt/slides/slide3.xml" Id="Rb2da0701036e4410" /><Relationship Type="http://schemas.openxmlformats.org/officeDocument/2006/relationships/slide" Target="/ppt/slides/slide4.xml" Id="Rf07fd2399ce14119" /><Relationship Type="http://schemas.openxmlformats.org/officeDocument/2006/relationships/slide" Target="/ppt/slides/slide5.xml" Id="Re52d7efdf1da4f91" /><Relationship Type="http://schemas.openxmlformats.org/officeDocument/2006/relationships/slide" Target="/ppt/slides/slide6.xml" Id="Rb6cec17459b2403d" /><Relationship Type="http://schemas.openxmlformats.org/officeDocument/2006/relationships/slide" Target="/ppt/slides/slide7.xml" Id="R394b5ffc97cd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2926ce160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4681892f84023" /><Relationship Type="http://schemas.openxmlformats.org/officeDocument/2006/relationships/theme" Target="/ppt/slideMasters/theme/theme1.xml" Id="Rbdc415effc30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4681892f8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827d1ea4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ad933ba7a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9bcb8fc7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8a3ee385b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e4d21a3ba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6bd4d076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2986e673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KROGSTAD FAM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FAM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55 604 373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66 426 720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69 463 523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936 544 428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FAM HOLDING AS</a:t>
            </a:r>
          </a:p>
        </p:txBody>
      </p:sp>
    </p:spTree>
  </p:cSld>
  <p:clrMapOvr>
    <a:masterClrMapping xmlns:a="http://schemas.openxmlformats.org/drawingml/2006/main"/>
  </p:clrMapOvr>
</p:sld>
</file>