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8214180a3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ab3d8e6414b1c"/>
  </p:sldMasterIdLst>
  <p:sldIdLst>
    <p:sldId xmlns:r="http://schemas.openxmlformats.org/officeDocument/2006/relationships" id="256" r:id="Rcc12e096ad844733"/>
    <p:sldId xmlns:r="http://schemas.openxmlformats.org/officeDocument/2006/relationships" id="257" r:id="Ref3e909b698d41f2"/>
    <p:sldId xmlns:r="http://schemas.openxmlformats.org/officeDocument/2006/relationships" id="258" r:id="Rfc5dfba331ac4d9d"/>
    <p:sldId xmlns:r="http://schemas.openxmlformats.org/officeDocument/2006/relationships" id="259" r:id="R1aac5535c4e64d84"/>
    <p:sldId xmlns:r="http://schemas.openxmlformats.org/officeDocument/2006/relationships" id="260" r:id="R5e9da92acc1240e9"/>
    <p:sldId xmlns:r="http://schemas.openxmlformats.org/officeDocument/2006/relationships" id="261" r:id="R0da59cdfe6fb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ab3d8e6414b1c" /><Relationship Type="http://schemas.openxmlformats.org/officeDocument/2006/relationships/slide" Target="/ppt/slides/slide1.xml" Id="Rcc12e096ad844733" /><Relationship Type="http://schemas.openxmlformats.org/officeDocument/2006/relationships/slide" Target="/ppt/slides/slide2.xml" Id="Ref3e909b698d41f2" /><Relationship Type="http://schemas.openxmlformats.org/officeDocument/2006/relationships/slide" Target="/ppt/slides/slide3.xml" Id="Rfc5dfba331ac4d9d" /><Relationship Type="http://schemas.openxmlformats.org/officeDocument/2006/relationships/slide" Target="/ppt/slides/slide4.xml" Id="R1aac5535c4e64d84" /><Relationship Type="http://schemas.openxmlformats.org/officeDocument/2006/relationships/slide" Target="/ppt/slides/slide5.xml" Id="R5e9da92acc1240e9" /><Relationship Type="http://schemas.openxmlformats.org/officeDocument/2006/relationships/slide" Target="/ppt/slides/slide6.xml" Id="R0da59cdfe6fb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0f850110d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a5248262487d" /><Relationship Type="http://schemas.openxmlformats.org/officeDocument/2006/relationships/theme" Target="/ppt/slideMasters/theme/theme1.xml" Id="Rccc29bba948b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4a5248262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aa57ad1d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ef8061bf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2eb6d8bc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85938666d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3945dc82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f0af66e8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NORGE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66 836 000 000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95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936 560 288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