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2abdb6b8d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25bc7c0124dd0"/>
  </p:sldMasterIdLst>
  <p:sldIdLst>
    <p:sldId xmlns:r="http://schemas.openxmlformats.org/officeDocument/2006/relationships" id="256" r:id="R74bee6b63df94c2f"/>
    <p:sldId xmlns:r="http://schemas.openxmlformats.org/officeDocument/2006/relationships" id="257" r:id="R47a5a2dff7d14631"/>
    <p:sldId xmlns:r="http://schemas.openxmlformats.org/officeDocument/2006/relationships" id="258" r:id="R921a8f3d34f54d8f"/>
    <p:sldId xmlns:r="http://schemas.openxmlformats.org/officeDocument/2006/relationships" id="259" r:id="Rcb8efa7fc82f4ae4"/>
    <p:sldId xmlns:r="http://schemas.openxmlformats.org/officeDocument/2006/relationships" id="260" r:id="R72021e80aaff49e6"/>
    <p:sldId xmlns:r="http://schemas.openxmlformats.org/officeDocument/2006/relationships" id="261" r:id="R5371480598034100"/>
    <p:sldId xmlns:r="http://schemas.openxmlformats.org/officeDocument/2006/relationships" id="262" r:id="Re3eb477ec50b44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25bc7c0124dd0" /><Relationship Type="http://schemas.openxmlformats.org/officeDocument/2006/relationships/slide" Target="/ppt/slides/slide1.xml" Id="R74bee6b63df94c2f" /><Relationship Type="http://schemas.openxmlformats.org/officeDocument/2006/relationships/slide" Target="/ppt/slides/slide2.xml" Id="R47a5a2dff7d14631" /><Relationship Type="http://schemas.openxmlformats.org/officeDocument/2006/relationships/slide" Target="/ppt/slides/slide3.xml" Id="R921a8f3d34f54d8f" /><Relationship Type="http://schemas.openxmlformats.org/officeDocument/2006/relationships/slide" Target="/ppt/slides/slide4.xml" Id="Rcb8efa7fc82f4ae4" /><Relationship Type="http://schemas.openxmlformats.org/officeDocument/2006/relationships/slide" Target="/ppt/slides/slide5.xml" Id="R72021e80aaff49e6" /><Relationship Type="http://schemas.openxmlformats.org/officeDocument/2006/relationships/slide" Target="/ppt/slides/slide6.xml" Id="R5371480598034100" /><Relationship Type="http://schemas.openxmlformats.org/officeDocument/2006/relationships/slide" Target="/ppt/slides/slide7.xml" Id="Re3eb477ec50b44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a98253337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c99dd650e418c" /><Relationship Type="http://schemas.openxmlformats.org/officeDocument/2006/relationships/theme" Target="/ppt/slideMasters/theme/theme1.xml" Id="R4608a1c3a6b944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c99dd650e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832fc109b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15f040e1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bc1184a12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25feb0ba0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c0e6d49a84b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efd982ec5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fb04a38141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9 838 483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25 836 074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OSE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Bergmovegen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936 566 952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REKVEST AS</a:t>
            </a:r>
          </a:p>
        </p:txBody>
      </p:sp>
    </p:spTree>
  </p:cSld>
  <p:clrMapOvr>
    <a:masterClrMapping xmlns:a="http://schemas.openxmlformats.org/drawingml/2006/main"/>
  </p:clrMapOvr>
</p:sld>
</file>