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f0c46df11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61ccd5d31423d"/>
  </p:sldMasterIdLst>
  <p:sldIdLst>
    <p:sldId xmlns:r="http://schemas.openxmlformats.org/officeDocument/2006/relationships" id="256" r:id="R17052505fc344ad7"/>
    <p:sldId xmlns:r="http://schemas.openxmlformats.org/officeDocument/2006/relationships" id="257" r:id="R46b7e1159b4f4ad3"/>
    <p:sldId xmlns:r="http://schemas.openxmlformats.org/officeDocument/2006/relationships" id="258" r:id="R067e2238853d45e9"/>
    <p:sldId xmlns:r="http://schemas.openxmlformats.org/officeDocument/2006/relationships" id="259" r:id="R64edea2ace8c4b18"/>
    <p:sldId xmlns:r="http://schemas.openxmlformats.org/officeDocument/2006/relationships" id="260" r:id="R3ea50f2015ed4d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61ccd5d31423d" /><Relationship Type="http://schemas.openxmlformats.org/officeDocument/2006/relationships/slide" Target="/ppt/slides/slide1.xml" Id="R17052505fc344ad7" /><Relationship Type="http://schemas.openxmlformats.org/officeDocument/2006/relationships/slide" Target="/ppt/slides/slide2.xml" Id="R46b7e1159b4f4ad3" /><Relationship Type="http://schemas.openxmlformats.org/officeDocument/2006/relationships/slide" Target="/ppt/slides/slide3.xml" Id="R067e2238853d45e9" /><Relationship Type="http://schemas.openxmlformats.org/officeDocument/2006/relationships/slide" Target="/ppt/slides/slide4.xml" Id="R64edea2ace8c4b18" /><Relationship Type="http://schemas.openxmlformats.org/officeDocument/2006/relationships/slide" Target="/ppt/slides/slide5.xml" Id="R3ea50f2015ed4d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4be180c0e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f2dc63048452d" /><Relationship Type="http://schemas.openxmlformats.org/officeDocument/2006/relationships/theme" Target="/ppt/slideMasters/theme/theme1.xml" Id="Rc37c0df06067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f2dc63048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7dbb27079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3abb366b9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65aa75b6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62ffa66f2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80d1952f5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FLOKKENS DYRLEGE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FLOKKENS DYRLEGE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FLOKKENS DYRLEGE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FLOKKENS DYRLEGE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FLOKKENS DYRLEGE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FLOKKENS DYRLEGE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936 588 646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FLOKKENS DYRLEGE AS</a:t>
            </a:r>
          </a:p>
        </p:txBody>
      </p:sp>
    </p:spTree>
  </p:cSld>
  <p:clrMapOvr>
    <a:masterClrMapping xmlns:a="http://schemas.openxmlformats.org/drawingml/2006/main"/>
  </p:clrMapOvr>
</p:sld>
</file>