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6ffcda16f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3d611538042e3"/>
  </p:sldMasterIdLst>
  <p:sldIdLst>
    <p:sldId xmlns:r="http://schemas.openxmlformats.org/officeDocument/2006/relationships" id="256" r:id="Ra5bebc2460044842"/>
    <p:sldId xmlns:r="http://schemas.openxmlformats.org/officeDocument/2006/relationships" id="257" r:id="R6ed54f0633834144"/>
    <p:sldId xmlns:r="http://schemas.openxmlformats.org/officeDocument/2006/relationships" id="258" r:id="R751c9bfaa56a4229"/>
    <p:sldId xmlns:r="http://schemas.openxmlformats.org/officeDocument/2006/relationships" id="259" r:id="R29c0eff242af465d"/>
    <p:sldId xmlns:r="http://schemas.openxmlformats.org/officeDocument/2006/relationships" id="260" r:id="Re2dcd0a439f54696"/>
    <p:sldId xmlns:r="http://schemas.openxmlformats.org/officeDocument/2006/relationships" id="261" r:id="Rc6ffe171f3aa42c6"/>
    <p:sldId xmlns:r="http://schemas.openxmlformats.org/officeDocument/2006/relationships" id="262" r:id="R8fd270532cdd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3d611538042e3" /><Relationship Type="http://schemas.openxmlformats.org/officeDocument/2006/relationships/slide" Target="/ppt/slides/slide1.xml" Id="Ra5bebc2460044842" /><Relationship Type="http://schemas.openxmlformats.org/officeDocument/2006/relationships/slide" Target="/ppt/slides/slide2.xml" Id="R6ed54f0633834144" /><Relationship Type="http://schemas.openxmlformats.org/officeDocument/2006/relationships/slide" Target="/ppt/slides/slide3.xml" Id="R751c9bfaa56a4229" /><Relationship Type="http://schemas.openxmlformats.org/officeDocument/2006/relationships/slide" Target="/ppt/slides/slide4.xml" Id="R29c0eff242af465d" /><Relationship Type="http://schemas.openxmlformats.org/officeDocument/2006/relationships/slide" Target="/ppt/slides/slide5.xml" Id="Re2dcd0a439f54696" /><Relationship Type="http://schemas.openxmlformats.org/officeDocument/2006/relationships/slide" Target="/ppt/slides/slide6.xml" Id="Rc6ffe171f3aa42c6" /><Relationship Type="http://schemas.openxmlformats.org/officeDocument/2006/relationships/slide" Target="/ppt/slides/slide7.xml" Id="R8fd270532cdd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6243ad998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5f8f678d420c" /><Relationship Type="http://schemas.openxmlformats.org/officeDocument/2006/relationships/theme" Target="/ppt/slideMasters/theme/theme1.xml" Id="R05246bb275b9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05f8f678d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8bbcdabe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1c23cde5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cfacc804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817ca9289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0e8e825a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e0a07dc4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c34e342c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H. LUNDE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