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7f9b84bcb549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02e12487c4bc9"/>
  </p:sldMasterIdLst>
  <p:sldIdLst>
    <p:sldId xmlns:r="http://schemas.openxmlformats.org/officeDocument/2006/relationships" id="256" r:id="R4068bcf3629b4571"/>
    <p:sldId xmlns:r="http://schemas.openxmlformats.org/officeDocument/2006/relationships" id="257" r:id="R7520bf80916e41e0"/>
    <p:sldId xmlns:r="http://schemas.openxmlformats.org/officeDocument/2006/relationships" id="258" r:id="Rf9cb2fa41f6e4409"/>
    <p:sldId xmlns:r="http://schemas.openxmlformats.org/officeDocument/2006/relationships" id="259" r:id="R93ef42992bef4b28"/>
    <p:sldId xmlns:r="http://schemas.openxmlformats.org/officeDocument/2006/relationships" id="260" r:id="R545ee126cec746bf"/>
    <p:sldId xmlns:r="http://schemas.openxmlformats.org/officeDocument/2006/relationships" id="261" r:id="R5baae5ace4ea44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02e12487c4bc9" /><Relationship Type="http://schemas.openxmlformats.org/officeDocument/2006/relationships/slide" Target="/ppt/slides/slide1.xml" Id="R4068bcf3629b4571" /><Relationship Type="http://schemas.openxmlformats.org/officeDocument/2006/relationships/slide" Target="/ppt/slides/slide2.xml" Id="R7520bf80916e41e0" /><Relationship Type="http://schemas.openxmlformats.org/officeDocument/2006/relationships/slide" Target="/ppt/slides/slide3.xml" Id="Rf9cb2fa41f6e4409" /><Relationship Type="http://schemas.openxmlformats.org/officeDocument/2006/relationships/slide" Target="/ppt/slides/slide4.xml" Id="R93ef42992bef4b28" /><Relationship Type="http://schemas.openxmlformats.org/officeDocument/2006/relationships/slide" Target="/ppt/slides/slide5.xml" Id="R545ee126cec746bf" /><Relationship Type="http://schemas.openxmlformats.org/officeDocument/2006/relationships/slide" Target="/ppt/slides/slide6.xml" Id="R5baae5ace4ea44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d09d42d14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7a4e317644b46" /><Relationship Type="http://schemas.openxmlformats.org/officeDocument/2006/relationships/theme" Target="/ppt/slideMasters/theme/theme1.xml" Id="R0c64ab529b1a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7a4e31764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25369b9e64c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dc4ef7a4f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b7596e6ed4b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14542f53448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16af2239a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66341a36d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Rindalslina 879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6657 Rindal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936 597 033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