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8422f8be4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19ed1d42b4169"/>
  </p:sldMasterIdLst>
  <p:sldIdLst>
    <p:sldId xmlns:r="http://schemas.openxmlformats.org/officeDocument/2006/relationships" id="256" r:id="R27de5eb89e6845e3"/>
    <p:sldId xmlns:r="http://schemas.openxmlformats.org/officeDocument/2006/relationships" id="257" r:id="R5390a7973c0848c0"/>
    <p:sldId xmlns:r="http://schemas.openxmlformats.org/officeDocument/2006/relationships" id="258" r:id="Rf8d8e7a877054e0c"/>
    <p:sldId xmlns:r="http://schemas.openxmlformats.org/officeDocument/2006/relationships" id="259" r:id="R06441d0d61a8449e"/>
    <p:sldId xmlns:r="http://schemas.openxmlformats.org/officeDocument/2006/relationships" id="260" r:id="R0d4d1a6da0e2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19ed1d42b4169" /><Relationship Type="http://schemas.openxmlformats.org/officeDocument/2006/relationships/slide" Target="/ppt/slides/slide1.xml" Id="R27de5eb89e6845e3" /><Relationship Type="http://schemas.openxmlformats.org/officeDocument/2006/relationships/slide" Target="/ppt/slides/slide2.xml" Id="R5390a7973c0848c0" /><Relationship Type="http://schemas.openxmlformats.org/officeDocument/2006/relationships/slide" Target="/ppt/slides/slide3.xml" Id="Rf8d8e7a877054e0c" /><Relationship Type="http://schemas.openxmlformats.org/officeDocument/2006/relationships/slide" Target="/ppt/slides/slide4.xml" Id="R06441d0d61a8449e" /><Relationship Type="http://schemas.openxmlformats.org/officeDocument/2006/relationships/slide" Target="/ppt/slides/slide5.xml" Id="R0d4d1a6da0e2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c6ebf9f8f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0f9781a1043a8" /><Relationship Type="http://schemas.openxmlformats.org/officeDocument/2006/relationships/theme" Target="/ppt/slideMasters/theme/theme1.xml" Id="R71d6cf7f7d8e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0f9781a10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07b6bfd55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5398f6b13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e276ea510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73b09e9d7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12593a728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ØKONOMI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