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81c868eb8e7410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94b339d6f5f4745"/>
  </p:sldMasterIdLst>
  <p:sldIdLst>
    <p:sldId xmlns:r="http://schemas.openxmlformats.org/officeDocument/2006/relationships" id="256" r:id="R2d5a8374aad04743"/>
    <p:sldId xmlns:r="http://schemas.openxmlformats.org/officeDocument/2006/relationships" id="257" r:id="R345d569930c44f8c"/>
    <p:sldId xmlns:r="http://schemas.openxmlformats.org/officeDocument/2006/relationships" id="258" r:id="R906cfa6ad7ba48fb"/>
    <p:sldId xmlns:r="http://schemas.openxmlformats.org/officeDocument/2006/relationships" id="259" r:id="R2c7169b03d2b499c"/>
    <p:sldId xmlns:r="http://schemas.openxmlformats.org/officeDocument/2006/relationships" id="260" r:id="R93418f2de0e44063"/>
    <p:sldId xmlns:r="http://schemas.openxmlformats.org/officeDocument/2006/relationships" id="261" r:id="Ra06cf05bd9a44bc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94b339d6f5f4745" /><Relationship Type="http://schemas.openxmlformats.org/officeDocument/2006/relationships/slide" Target="/ppt/slides/slide1.xml" Id="R2d5a8374aad04743" /><Relationship Type="http://schemas.openxmlformats.org/officeDocument/2006/relationships/slide" Target="/ppt/slides/slide2.xml" Id="R345d569930c44f8c" /><Relationship Type="http://schemas.openxmlformats.org/officeDocument/2006/relationships/slide" Target="/ppt/slides/slide3.xml" Id="R906cfa6ad7ba48fb" /><Relationship Type="http://schemas.openxmlformats.org/officeDocument/2006/relationships/slide" Target="/ppt/slides/slide4.xml" Id="R2c7169b03d2b499c" /><Relationship Type="http://schemas.openxmlformats.org/officeDocument/2006/relationships/slide" Target="/ppt/slides/slide5.xml" Id="R93418f2de0e44063" /><Relationship Type="http://schemas.openxmlformats.org/officeDocument/2006/relationships/slide" Target="/ppt/slides/slide6.xml" Id="Ra06cf05bd9a44bc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3d3116743ca4d7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b95d03a1384910" /><Relationship Type="http://schemas.openxmlformats.org/officeDocument/2006/relationships/theme" Target="/ppt/slideMasters/theme/theme1.xml" Id="R4723adab5c9a4f2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5b95d03a138491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85cfbadb94c453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dd4302f45a4ba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f785868c8e417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d37520c43242c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1dcd5c60e22460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af771ae2d7489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JN BYGG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JN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JN BYGG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JN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JN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JN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NILSSEN JARLE NORMANN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JN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936 600 921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JN BYGG AS</a:t>
            </a:r>
          </a:p>
        </p:txBody>
      </p:sp>
    </p:spTree>
  </p:cSld>
  <p:clrMapOvr>
    <a:masterClrMapping xmlns:a="http://schemas.openxmlformats.org/drawingml/2006/main"/>
  </p:clrMapOvr>
</p:sld>
</file>