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f068cfb8c340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7953cb39c84479"/>
  </p:sldMasterIdLst>
  <p:sldIdLst>
    <p:sldId xmlns:r="http://schemas.openxmlformats.org/officeDocument/2006/relationships" id="256" r:id="R7d2eb5f001144ead"/>
    <p:sldId xmlns:r="http://schemas.openxmlformats.org/officeDocument/2006/relationships" id="257" r:id="Rbd5246b4a5184bd0"/>
    <p:sldId xmlns:r="http://schemas.openxmlformats.org/officeDocument/2006/relationships" id="258" r:id="R98a24676a98f458d"/>
    <p:sldId xmlns:r="http://schemas.openxmlformats.org/officeDocument/2006/relationships" id="259" r:id="R40d4340cdeef4f71"/>
    <p:sldId xmlns:r="http://schemas.openxmlformats.org/officeDocument/2006/relationships" id="260" r:id="R9a275397516a4219"/>
    <p:sldId xmlns:r="http://schemas.openxmlformats.org/officeDocument/2006/relationships" id="261" r:id="R5e010a19eaf543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7953cb39c84479" /><Relationship Type="http://schemas.openxmlformats.org/officeDocument/2006/relationships/slide" Target="/ppt/slides/slide1.xml" Id="R7d2eb5f001144ead" /><Relationship Type="http://schemas.openxmlformats.org/officeDocument/2006/relationships/slide" Target="/ppt/slides/slide2.xml" Id="Rbd5246b4a5184bd0" /><Relationship Type="http://schemas.openxmlformats.org/officeDocument/2006/relationships/slide" Target="/ppt/slides/slide3.xml" Id="R98a24676a98f458d" /><Relationship Type="http://schemas.openxmlformats.org/officeDocument/2006/relationships/slide" Target="/ppt/slides/slide4.xml" Id="R40d4340cdeef4f71" /><Relationship Type="http://schemas.openxmlformats.org/officeDocument/2006/relationships/slide" Target="/ppt/slides/slide5.xml" Id="R9a275397516a4219" /><Relationship Type="http://schemas.openxmlformats.org/officeDocument/2006/relationships/slide" Target="/ppt/slides/slide6.xml" Id="R5e010a19eaf543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59451daec14a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db55b31944ef7" /><Relationship Type="http://schemas.openxmlformats.org/officeDocument/2006/relationships/theme" Target="/ppt/slideMasters/theme/theme1.xml" Id="R176dd6b700134b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bdb55b31944e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094f494ba4e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80632802f40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f1711b4164d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903f38d9a47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619388a8e46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e76f2f3ad49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CORRALS ASKER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CORRALS ASKER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CORRALS ASKER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CORRALS ASKER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CORRALS ASKER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CORRALS ASKER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CORRALS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CORRALS ASKER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Knud Askers vei 26A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936 608 981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CORRALS ASKER AS</a:t>
            </a:r>
          </a:p>
        </p:txBody>
      </p:sp>
    </p:spTree>
  </p:cSld>
  <p:clrMapOvr>
    <a:masterClrMapping xmlns:a="http://schemas.openxmlformats.org/drawingml/2006/main"/>
  </p:clrMapOvr>
</p:sld>
</file>