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b0b4fc6c7341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36e0c59a674db7"/>
  </p:sldMasterIdLst>
  <p:sldIdLst>
    <p:sldId xmlns:r="http://schemas.openxmlformats.org/officeDocument/2006/relationships" id="256" r:id="R6f6490199eb24293"/>
    <p:sldId xmlns:r="http://schemas.openxmlformats.org/officeDocument/2006/relationships" id="257" r:id="R26fee1e7a2e34875"/>
    <p:sldId xmlns:r="http://schemas.openxmlformats.org/officeDocument/2006/relationships" id="258" r:id="R731312d37d274b38"/>
    <p:sldId xmlns:r="http://schemas.openxmlformats.org/officeDocument/2006/relationships" id="259" r:id="R96d78bcf63fc4780"/>
    <p:sldId xmlns:r="http://schemas.openxmlformats.org/officeDocument/2006/relationships" id="260" r:id="R26789fa0b1e244af"/>
    <p:sldId xmlns:r="http://schemas.openxmlformats.org/officeDocument/2006/relationships" id="261" r:id="R7c2146c722d04b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36e0c59a674db7" /><Relationship Type="http://schemas.openxmlformats.org/officeDocument/2006/relationships/slide" Target="/ppt/slides/slide1.xml" Id="R6f6490199eb24293" /><Relationship Type="http://schemas.openxmlformats.org/officeDocument/2006/relationships/slide" Target="/ppt/slides/slide2.xml" Id="R26fee1e7a2e34875" /><Relationship Type="http://schemas.openxmlformats.org/officeDocument/2006/relationships/slide" Target="/ppt/slides/slide3.xml" Id="R731312d37d274b38" /><Relationship Type="http://schemas.openxmlformats.org/officeDocument/2006/relationships/slide" Target="/ppt/slides/slide4.xml" Id="R96d78bcf63fc4780" /><Relationship Type="http://schemas.openxmlformats.org/officeDocument/2006/relationships/slide" Target="/ppt/slides/slide5.xml" Id="R26789fa0b1e244af" /><Relationship Type="http://schemas.openxmlformats.org/officeDocument/2006/relationships/slide" Target="/ppt/slides/slide6.xml" Id="R7c2146c722d04b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b617cabafa4d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aea0f0b5364f10" /><Relationship Type="http://schemas.openxmlformats.org/officeDocument/2006/relationships/theme" Target="/ppt/slideMasters/theme/theme1.xml" Id="R31af536c092949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aea0f0b5364f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77ceaa5c54c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3f5850aaf4e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204138da94e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c6495c49044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f397f6eae649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737b91184d47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KNIT BY RUTH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KNIT BY RUTH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KNIT BY RUTH AS ble etablert [år] og holder til i Fauske.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KNIT BY RUTH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KNIT BY RUTH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KNIT BY RUTH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WENBERG-OLSEN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KNIT BY RUTH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Vika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8211 Fauske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936 612 822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KNIT BY RUTH AS</a:t>
            </a:r>
          </a:p>
        </p:txBody>
      </p:sp>
    </p:spTree>
  </p:cSld>
  <p:clrMapOvr>
    <a:masterClrMapping xmlns:a="http://schemas.openxmlformats.org/drawingml/2006/main"/>
  </p:clrMapOvr>
</p:sld>
</file>